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firstSlideNum="0" strictFirstAndLastChars="0" saveSubsetFonts="1" showSpecialPlsOnTitleSld="0">
  <p:sldMasterIdLst>
    <p:sldMasterId id="2147483675" r:id="rId3"/>
    <p:sldMasterId id="2147483676" r:id="rId4"/>
    <p:sldMasterId id="2147483677" r:id="rId5"/>
    <p:sldMasterId id="214748367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8229600" cx="10972800"/>
  <p:notesSz cx="6858000" cy="9144000"/>
  <p:embeddedFontLst>
    <p:embeddedFont>
      <p:font typeface="Merriweather Sans"/>
      <p:regular r:id="rId15"/>
      <p:bold r:id="rId16"/>
      <p:italic r:id="rId17"/>
      <p:boldItalic r:id="rId18"/>
    </p:embeddedFont>
    <p:embeddedFont>
      <p:font typeface="Helvetica Neue"/>
      <p:regular r:id="rId19"/>
      <p:bold r:id="rId20"/>
      <p:italic r:id="rId21"/>
      <p:boldItalic r:id="rId22"/>
    </p:embeddedFont>
    <p:embeddedFont>
      <p:font typeface="Source Sans Pr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22" Type="http://schemas.openxmlformats.org/officeDocument/2006/relationships/font" Target="fonts/HelveticaNeue-boldItalic.fntdata"/><Relationship Id="rId21" Type="http://schemas.openxmlformats.org/officeDocument/2006/relationships/font" Target="fonts/HelveticaNeue-italic.fntdata"/><Relationship Id="rId24" Type="http://schemas.openxmlformats.org/officeDocument/2006/relationships/font" Target="fonts/SourceSansPro-bold.fntdata"/><Relationship Id="rId23" Type="http://schemas.openxmlformats.org/officeDocument/2006/relationships/font" Target="fonts/SourceSansPro-regular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font" Target="fonts/SourceSansPro-boldItalic.fntdata"/><Relationship Id="rId25" Type="http://schemas.openxmlformats.org/officeDocument/2006/relationships/font" Target="fonts/SourceSansPro-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font" Target="fonts/MerriweatherSans-regular.fntdata"/><Relationship Id="rId14" Type="http://schemas.openxmlformats.org/officeDocument/2006/relationships/slide" Target="slides/slide7.xml"/><Relationship Id="rId17" Type="http://schemas.openxmlformats.org/officeDocument/2006/relationships/font" Target="fonts/MerriweatherSans-italic.fntdata"/><Relationship Id="rId16" Type="http://schemas.openxmlformats.org/officeDocument/2006/relationships/font" Target="fonts/MerriweatherSans-bold.fntdata"/><Relationship Id="rId19" Type="http://schemas.openxmlformats.org/officeDocument/2006/relationships/font" Target="fonts/HelveticaNeue-regular.fntdata"/><Relationship Id="rId18" Type="http://schemas.openxmlformats.org/officeDocument/2006/relationships/font" Target="fonts/MerriweatherSans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5262" lvl="1" marL="6524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0525" lvl="2" marL="1304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87375" lvl="3" marL="1958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82636" lvl="4" marL="261143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977900" lvl="5" marL="3263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368425" lvl="6" marL="4568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954211" lvl="7" marL="652621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735261" lvl="8" marL="91360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620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5262" lvl="1" marL="6524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0525" lvl="2" marL="1304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87375" lvl="3" marL="1958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82636" lvl="4" marL="261143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977900" lvl="5" marL="3263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368425" lvl="6" marL="4568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954211" lvl="7" marL="652621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735261" lvl="8" marL="91360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5262" lvl="1" marL="6524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0525" lvl="2" marL="1304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87375" lvl="3" marL="1958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82636" lvl="4" marL="261143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977900" lvl="5" marL="3263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368425" lvl="6" marL="4568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954211" lvl="7" marL="652621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735261" lvl="8" marL="91360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Assumes things change (agile practices)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Constant feedback on product being developed (agile practices)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Build in 2-6 months - Delivery is the Strategy: 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Char char="○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If only have 60 days, have to dedicate time energy to viable product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Char char="○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Shorter Procurement Times (show vs. tell)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Helvetica Neue"/>
              <a:buChar char="○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Forces vendors and buyers to focus on building discrete things (best in class vs. passing through prime to get to sub)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Scoped to what user needs are (user centered design)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Helvetica Neue"/>
              <a:buChar char="○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= Build in space to involve users in the process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SW developed in a way that it is usable by other vendors, government teams, and partner industries (open source)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SW developed by smaller, more efficient teams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rPr lang="en-US">
                <a:solidFill>
                  <a:schemeClr val="dk1"/>
                </a:solidFill>
              </a:rPr>
              <a:t>Anyone who will be working on this project in the future has a stake in the procurement 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rPr lang="en-US">
                <a:solidFill>
                  <a:schemeClr val="dk1"/>
                </a:solidFill>
              </a:rPr>
              <a:t>If the procurement doesn’t use these principles the end result will be agliefall   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Long time to write the RFP and award the contract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Vendors build on proprietary, outdat</a:t>
            </a:r>
            <a:r>
              <a:rPr lang="en-US">
                <a:solidFill>
                  <a:schemeClr val="dk1"/>
                </a:solidFill>
              </a:rPr>
              <a:t>ed systems - causing vendor lock in to maintain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Locked in with a single vendor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Black box development environment - know window into what is being build until it is delivered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orders ($$$) when inevitable change occurs to the product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Assumes Gov’t and vendor need to know “every requirement” prior to awarding a contract. 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 takes years to deliver, but doesn’t meet user needs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Frustration on Bothsides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Char char="○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Susceptible to protests (i.e. delays)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Helvetica Neue"/>
              <a:buChar char="○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Govt Product owner not happy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Systems are outdated by the time they go into produciton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png"/><Relationship Id="rId22" Type="http://schemas.openxmlformats.org/officeDocument/2006/relationships/image" Target="../media/image25.png"/><Relationship Id="rId21" Type="http://schemas.openxmlformats.org/officeDocument/2006/relationships/image" Target="../media/image23.png"/><Relationship Id="rId24" Type="http://schemas.openxmlformats.org/officeDocument/2006/relationships/image" Target="../media/image26.png"/><Relationship Id="rId23" Type="http://schemas.openxmlformats.org/officeDocument/2006/relationships/image" Target="../media/image27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26" Type="http://schemas.openxmlformats.org/officeDocument/2006/relationships/image" Target="../media/image31.png"/><Relationship Id="rId25" Type="http://schemas.openxmlformats.org/officeDocument/2006/relationships/image" Target="../media/image29.png"/><Relationship Id="rId28" Type="http://schemas.openxmlformats.org/officeDocument/2006/relationships/image" Target="../media/image28.png"/><Relationship Id="rId27" Type="http://schemas.openxmlformats.org/officeDocument/2006/relationships/image" Target="../media/image30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29" Type="http://schemas.openxmlformats.org/officeDocument/2006/relationships/image" Target="../media/image32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Relationship Id="rId31" Type="http://schemas.openxmlformats.org/officeDocument/2006/relationships/image" Target="../media/image35.png"/><Relationship Id="rId30" Type="http://schemas.openxmlformats.org/officeDocument/2006/relationships/image" Target="../media/image33.png"/><Relationship Id="rId11" Type="http://schemas.openxmlformats.org/officeDocument/2006/relationships/image" Target="../media/image15.png"/><Relationship Id="rId33" Type="http://schemas.openxmlformats.org/officeDocument/2006/relationships/image" Target="../media/image34.png"/><Relationship Id="rId10" Type="http://schemas.openxmlformats.org/officeDocument/2006/relationships/image" Target="../media/image11.png"/><Relationship Id="rId32" Type="http://schemas.openxmlformats.org/officeDocument/2006/relationships/image" Target="../media/image36.png"/><Relationship Id="rId13" Type="http://schemas.openxmlformats.org/officeDocument/2006/relationships/image" Target="../media/image14.png"/><Relationship Id="rId35" Type="http://schemas.openxmlformats.org/officeDocument/2006/relationships/image" Target="../media/image38.png"/><Relationship Id="rId12" Type="http://schemas.openxmlformats.org/officeDocument/2006/relationships/image" Target="../media/image18.png"/><Relationship Id="rId34" Type="http://schemas.openxmlformats.org/officeDocument/2006/relationships/image" Target="../media/image37.png"/><Relationship Id="rId15" Type="http://schemas.openxmlformats.org/officeDocument/2006/relationships/image" Target="../media/image17.png"/><Relationship Id="rId37" Type="http://schemas.openxmlformats.org/officeDocument/2006/relationships/image" Target="../media/image41.png"/><Relationship Id="rId14" Type="http://schemas.openxmlformats.org/officeDocument/2006/relationships/image" Target="../media/image16.png"/><Relationship Id="rId36" Type="http://schemas.openxmlformats.org/officeDocument/2006/relationships/image" Target="../media/image43.png"/><Relationship Id="rId17" Type="http://schemas.openxmlformats.org/officeDocument/2006/relationships/image" Target="../media/image19.png"/><Relationship Id="rId39" Type="http://schemas.openxmlformats.org/officeDocument/2006/relationships/hyperlink" Target="https://picons.me/" TargetMode="External"/><Relationship Id="rId16" Type="http://schemas.openxmlformats.org/officeDocument/2006/relationships/image" Target="../media/image21.png"/><Relationship Id="rId38" Type="http://schemas.openxmlformats.org/officeDocument/2006/relationships/image" Target="../media/image40.png"/><Relationship Id="rId19" Type="http://schemas.openxmlformats.org/officeDocument/2006/relationships/image" Target="../media/image20.png"/><Relationship Id="rId18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pages-staging.18f.gov/brand/#colors" TargetMode="External"/><Relationship Id="rId3" Type="http://schemas.openxmlformats.org/officeDocument/2006/relationships/image" Target="../media/image4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Intro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White - LG quote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855419" y="857930"/>
            <a:ext cx="8863800" cy="59727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1C304A"/>
              </a:buClr>
              <a:buSzPct val="100000"/>
              <a:defRPr b="1" sz="43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10166940" y="7624621"/>
            <a:ext cx="658500" cy="4191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ark - 1 column">
    <p:bg>
      <p:bgPr>
        <a:solidFill>
          <a:srgbClr val="1C304A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855419" y="463042"/>
            <a:ext cx="8863800" cy="13506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0CFFF"/>
              </a:buClr>
              <a:buSzPct val="100000"/>
              <a:defRPr b="1" sz="35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748079" y="2647452"/>
            <a:ext cx="9469800" cy="54663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buClr>
                <a:srgbClr val="FFFFFF"/>
              </a:buClr>
              <a:buChar char="●"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Char char="○"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Char char="■"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Char char="●"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Char char="○"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Char char="■"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Char char="●"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Char char="○"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10166940" y="7624621"/>
            <a:ext cx="658500" cy="4191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800">
                <a:solidFill>
                  <a:srgbClr val="00C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ark - 2 column">
    <p:bg>
      <p:bgPr>
        <a:solidFill>
          <a:srgbClr val="1C304A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2" type="sldNum"/>
          </p:nvPr>
        </p:nvSpPr>
        <p:spPr>
          <a:xfrm>
            <a:off x="10166940" y="7624621"/>
            <a:ext cx="658500" cy="4191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800">
                <a:solidFill>
                  <a:srgbClr val="00CFFF"/>
                </a:solidFill>
              </a:rPr>
              <a:t>‹#›</a:t>
            </a:fld>
          </a:p>
        </p:txBody>
      </p:sp>
      <p:sp>
        <p:nvSpPr>
          <p:cNvPr id="64" name="Shape 64"/>
          <p:cNvSpPr txBox="1"/>
          <p:nvPr>
            <p:ph type="ctrTitle"/>
          </p:nvPr>
        </p:nvSpPr>
        <p:spPr>
          <a:xfrm>
            <a:off x="862394" y="983563"/>
            <a:ext cx="8863800" cy="1350599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0CFFF"/>
              </a:buClr>
              <a:buSzPct val="100000"/>
              <a:defRPr b="1" sz="35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836921" y="2742501"/>
            <a:ext cx="4341300" cy="42201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5611043" y="2779701"/>
            <a:ext cx="4341300" cy="42201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3" type="subTitle"/>
          </p:nvPr>
        </p:nvSpPr>
        <p:spPr>
          <a:xfrm>
            <a:off x="862376" y="467600"/>
            <a:ext cx="6021000" cy="10680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spcBef>
                <a:spcPts val="0"/>
              </a:spcBef>
              <a:buNone/>
              <a:defRPr b="1"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 Dark - 3 column bullets">
    <p:bg>
      <p:bgPr>
        <a:solidFill>
          <a:srgbClr val="1C304A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2" type="sldNum"/>
          </p:nvPr>
        </p:nvSpPr>
        <p:spPr>
          <a:xfrm>
            <a:off x="10166940" y="7624621"/>
            <a:ext cx="658500" cy="4191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800">
                <a:solidFill>
                  <a:srgbClr val="00CFFF"/>
                </a:solidFill>
              </a:rPr>
              <a:t>‹#›</a:t>
            </a:fld>
          </a:p>
        </p:txBody>
      </p:sp>
      <p:sp>
        <p:nvSpPr>
          <p:cNvPr id="70" name="Shape 70"/>
          <p:cNvSpPr txBox="1"/>
          <p:nvPr>
            <p:ph type="ctrTitle"/>
          </p:nvPr>
        </p:nvSpPr>
        <p:spPr>
          <a:xfrm>
            <a:off x="862394" y="983563"/>
            <a:ext cx="8863800" cy="1350599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0CFFF"/>
              </a:buClr>
              <a:buSzPct val="100000"/>
              <a:defRPr b="1" sz="35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subTitle"/>
          </p:nvPr>
        </p:nvSpPr>
        <p:spPr>
          <a:xfrm>
            <a:off x="862376" y="467600"/>
            <a:ext cx="6021000" cy="10680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spcBef>
                <a:spcPts val="0"/>
              </a:spcBef>
              <a:buNone/>
              <a:defRPr b="1"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884541" y="3992255"/>
            <a:ext cx="2709600" cy="21321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3" type="body"/>
          </p:nvPr>
        </p:nvSpPr>
        <p:spPr>
          <a:xfrm>
            <a:off x="3988071" y="3992255"/>
            <a:ext cx="2709599" cy="21321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4" type="body"/>
          </p:nvPr>
        </p:nvSpPr>
        <p:spPr>
          <a:xfrm>
            <a:off x="7091600" y="3992255"/>
            <a:ext cx="2709600" cy="21321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Shape 75"/>
          <p:cNvSpPr/>
          <p:nvPr/>
        </p:nvSpPr>
        <p:spPr>
          <a:xfrm>
            <a:off x="978630" y="2984518"/>
            <a:ext cx="560400" cy="7473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Shape 76"/>
          <p:cNvSpPr txBox="1"/>
          <p:nvPr/>
        </p:nvSpPr>
        <p:spPr>
          <a:xfrm>
            <a:off x="973890" y="3001600"/>
            <a:ext cx="5604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24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77" name="Shape 77"/>
          <p:cNvSpPr/>
          <p:nvPr/>
        </p:nvSpPr>
        <p:spPr>
          <a:xfrm>
            <a:off x="4050699" y="2984518"/>
            <a:ext cx="560400" cy="7473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4045959" y="3001600"/>
            <a:ext cx="5604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24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79" name="Shape 79"/>
          <p:cNvSpPr/>
          <p:nvPr/>
        </p:nvSpPr>
        <p:spPr>
          <a:xfrm>
            <a:off x="7192121" y="2984518"/>
            <a:ext cx="560400" cy="7473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Shape 80"/>
          <p:cNvSpPr txBox="1"/>
          <p:nvPr/>
        </p:nvSpPr>
        <p:spPr>
          <a:xfrm>
            <a:off x="7187381" y="3001600"/>
            <a:ext cx="5604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24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White - 1 column"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ctrTitle"/>
          </p:nvPr>
        </p:nvSpPr>
        <p:spPr>
          <a:xfrm>
            <a:off x="855419" y="463042"/>
            <a:ext cx="8863800" cy="13506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46B99"/>
              </a:buClr>
              <a:buSzPct val="100000"/>
              <a:defRPr b="1" sz="35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748079" y="2659800"/>
            <a:ext cx="9469800" cy="54663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buClr>
                <a:srgbClr val="1C304A"/>
              </a:buClr>
              <a:buChar char="●"/>
              <a:defRPr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Clr>
                <a:srgbClr val="1C304A"/>
              </a:buClr>
              <a:buChar char="○"/>
              <a:defRPr>
                <a:solidFill>
                  <a:srgbClr val="1C304A"/>
                </a:solidFill>
              </a:defRPr>
            </a:lvl2pPr>
            <a:lvl3pPr lvl="2" rtl="0">
              <a:spcBef>
                <a:spcPts val="0"/>
              </a:spcBef>
              <a:buClr>
                <a:srgbClr val="1C304A"/>
              </a:buClr>
              <a:buChar char="■"/>
              <a:defRPr>
                <a:solidFill>
                  <a:srgbClr val="1C304A"/>
                </a:solidFill>
              </a:defRPr>
            </a:lvl3pPr>
            <a:lvl4pPr lvl="3" rtl="0">
              <a:spcBef>
                <a:spcPts val="0"/>
              </a:spcBef>
              <a:buClr>
                <a:srgbClr val="1C304A"/>
              </a:buClr>
              <a:buChar char="●"/>
              <a:defRPr>
                <a:solidFill>
                  <a:srgbClr val="1C304A"/>
                </a:solidFill>
              </a:defRPr>
            </a:lvl4pPr>
            <a:lvl5pPr lvl="4" rtl="0">
              <a:spcBef>
                <a:spcPts val="0"/>
              </a:spcBef>
              <a:buClr>
                <a:srgbClr val="1C304A"/>
              </a:buClr>
              <a:buChar char="○"/>
              <a:defRPr>
                <a:solidFill>
                  <a:srgbClr val="1C304A"/>
                </a:solidFill>
              </a:defRPr>
            </a:lvl5pPr>
            <a:lvl6pPr lvl="5" rtl="0">
              <a:spcBef>
                <a:spcPts val="0"/>
              </a:spcBef>
              <a:buClr>
                <a:srgbClr val="1C304A"/>
              </a:buClr>
              <a:buChar char="■"/>
              <a:defRPr>
                <a:solidFill>
                  <a:srgbClr val="1C304A"/>
                </a:solidFill>
              </a:defRPr>
            </a:lvl6pPr>
            <a:lvl7pPr lvl="6" rtl="0">
              <a:spcBef>
                <a:spcPts val="0"/>
              </a:spcBef>
              <a:buClr>
                <a:srgbClr val="1C304A"/>
              </a:buClr>
              <a:buChar char="●"/>
              <a:defRPr>
                <a:solidFill>
                  <a:srgbClr val="1C304A"/>
                </a:solidFill>
              </a:defRPr>
            </a:lvl7pPr>
            <a:lvl8pPr lvl="7" rtl="0">
              <a:spcBef>
                <a:spcPts val="0"/>
              </a:spcBef>
              <a:buClr>
                <a:srgbClr val="1C304A"/>
              </a:buClr>
              <a:buChar char="○"/>
              <a:defRPr>
                <a:solidFill>
                  <a:srgbClr val="1C304A"/>
                </a:solidFill>
              </a:defRPr>
            </a:lvl8pPr>
            <a:lvl9pPr lvl="8" rtl="0">
              <a:spcBef>
                <a:spcPts val="0"/>
              </a:spcBef>
              <a:buClr>
                <a:srgbClr val="1C304A"/>
              </a:buClr>
              <a:buChar char="■"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10166940" y="7624621"/>
            <a:ext cx="658500" cy="4191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White - 2 column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862394" y="983563"/>
            <a:ext cx="8863800" cy="1350599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46B99"/>
              </a:buClr>
              <a:buSzPct val="100000"/>
              <a:defRPr b="1" sz="35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10166940" y="7624621"/>
            <a:ext cx="658500" cy="4191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870336" y="2755231"/>
            <a:ext cx="4341300" cy="42201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spcAft>
                <a:spcPts val="1300"/>
              </a:spcAft>
              <a:buSzPct val="100000"/>
              <a:defRPr sz="1600"/>
            </a:lvl1pPr>
            <a:lvl2pPr lvl="1" rtl="0">
              <a:spcBef>
                <a:spcPts val="0"/>
              </a:spcBef>
              <a:spcAft>
                <a:spcPts val="1300"/>
              </a:spcAft>
              <a:buSzPct val="100000"/>
              <a:defRPr sz="1600"/>
            </a:lvl2pPr>
            <a:lvl3pPr lvl="2" rtl="0">
              <a:spcBef>
                <a:spcPts val="0"/>
              </a:spcBef>
              <a:spcAft>
                <a:spcPts val="1300"/>
              </a:spcAft>
              <a:buSzPct val="100000"/>
              <a:defRPr sz="1600"/>
            </a:lvl3pPr>
            <a:lvl4pPr lvl="3" rtl="0">
              <a:spcBef>
                <a:spcPts val="0"/>
              </a:spcBef>
              <a:spcAft>
                <a:spcPts val="1300"/>
              </a:spcAft>
              <a:buSzPct val="100000"/>
              <a:defRPr sz="1600"/>
            </a:lvl4pPr>
            <a:lvl5pPr lvl="4" rtl="0">
              <a:spcBef>
                <a:spcPts val="0"/>
              </a:spcBef>
              <a:spcAft>
                <a:spcPts val="1300"/>
              </a:spcAft>
              <a:buSzPct val="100000"/>
              <a:defRPr sz="1600"/>
            </a:lvl5pPr>
            <a:lvl6pPr lvl="5" rtl="0">
              <a:spcBef>
                <a:spcPts val="0"/>
              </a:spcBef>
              <a:spcAft>
                <a:spcPts val="1300"/>
              </a:spcAft>
              <a:buSzPct val="100000"/>
              <a:defRPr sz="1600"/>
            </a:lvl6pPr>
            <a:lvl7pPr lvl="6" rtl="0">
              <a:spcBef>
                <a:spcPts val="0"/>
              </a:spcBef>
              <a:spcAft>
                <a:spcPts val="1300"/>
              </a:spcAft>
              <a:buSzPct val="100000"/>
              <a:defRPr sz="1600"/>
            </a:lvl7pPr>
            <a:lvl8pPr lvl="7" rtl="0">
              <a:spcBef>
                <a:spcPts val="0"/>
              </a:spcBef>
              <a:spcAft>
                <a:spcPts val="1300"/>
              </a:spcAft>
              <a:buSzPct val="100000"/>
              <a:defRPr sz="1600"/>
            </a:lvl8pPr>
            <a:lvl9pPr lvl="8" rtl="0">
              <a:spcBef>
                <a:spcPts val="0"/>
              </a:spcBef>
              <a:spcAft>
                <a:spcPts val="1300"/>
              </a:spcAft>
              <a:buSzPct val="100000"/>
              <a:defRPr sz="1600"/>
            </a:lvl9pPr>
          </a:lstStyle>
          <a:p/>
        </p:txBody>
      </p:sp>
      <p:sp>
        <p:nvSpPr>
          <p:cNvPr id="89" name="Shape 89"/>
          <p:cNvSpPr txBox="1"/>
          <p:nvPr>
            <p:ph idx="2" type="body"/>
          </p:nvPr>
        </p:nvSpPr>
        <p:spPr>
          <a:xfrm>
            <a:off x="5611043" y="2792431"/>
            <a:ext cx="4341300" cy="42201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spcAft>
                <a:spcPts val="1300"/>
              </a:spcAft>
              <a:buSzPct val="100000"/>
              <a:defRPr sz="1600"/>
            </a:lvl1pPr>
            <a:lvl2pPr lvl="1" rtl="0">
              <a:spcBef>
                <a:spcPts val="0"/>
              </a:spcBef>
              <a:spcAft>
                <a:spcPts val="1300"/>
              </a:spcAft>
              <a:buSzPct val="100000"/>
              <a:defRPr sz="1600"/>
            </a:lvl2pPr>
            <a:lvl3pPr lvl="2" rtl="0">
              <a:spcBef>
                <a:spcPts val="0"/>
              </a:spcBef>
              <a:spcAft>
                <a:spcPts val="1300"/>
              </a:spcAft>
              <a:buSzPct val="100000"/>
              <a:defRPr sz="1600"/>
            </a:lvl3pPr>
            <a:lvl4pPr lvl="3" rtl="0">
              <a:spcBef>
                <a:spcPts val="0"/>
              </a:spcBef>
              <a:spcAft>
                <a:spcPts val="1300"/>
              </a:spcAft>
              <a:buSzPct val="100000"/>
              <a:defRPr sz="1600"/>
            </a:lvl4pPr>
            <a:lvl5pPr lvl="4" rtl="0">
              <a:spcBef>
                <a:spcPts val="0"/>
              </a:spcBef>
              <a:spcAft>
                <a:spcPts val="1300"/>
              </a:spcAft>
              <a:buSzPct val="100000"/>
              <a:defRPr sz="1600"/>
            </a:lvl5pPr>
            <a:lvl6pPr lvl="5" rtl="0">
              <a:spcBef>
                <a:spcPts val="0"/>
              </a:spcBef>
              <a:spcAft>
                <a:spcPts val="1300"/>
              </a:spcAft>
              <a:buSzPct val="100000"/>
              <a:defRPr sz="1600"/>
            </a:lvl6pPr>
            <a:lvl7pPr lvl="6" rtl="0">
              <a:spcBef>
                <a:spcPts val="0"/>
              </a:spcBef>
              <a:spcAft>
                <a:spcPts val="1300"/>
              </a:spcAft>
              <a:buSzPct val="100000"/>
              <a:defRPr sz="1600"/>
            </a:lvl7pPr>
            <a:lvl8pPr lvl="7" rtl="0">
              <a:spcBef>
                <a:spcPts val="0"/>
              </a:spcBef>
              <a:spcAft>
                <a:spcPts val="1300"/>
              </a:spcAft>
              <a:buSzPct val="100000"/>
              <a:defRPr sz="1600"/>
            </a:lvl8pPr>
            <a:lvl9pPr lvl="8" rtl="0">
              <a:spcBef>
                <a:spcPts val="0"/>
              </a:spcBef>
              <a:spcAft>
                <a:spcPts val="1300"/>
              </a:spcAft>
              <a:buSzPct val="100000"/>
              <a:defRPr sz="1600"/>
            </a:lvl9pPr>
          </a:lstStyle>
          <a:p/>
        </p:txBody>
      </p:sp>
      <p:sp>
        <p:nvSpPr>
          <p:cNvPr id="90" name="Shape 90"/>
          <p:cNvSpPr txBox="1"/>
          <p:nvPr>
            <p:ph idx="3" type="subTitle"/>
          </p:nvPr>
        </p:nvSpPr>
        <p:spPr>
          <a:xfrm>
            <a:off x="862376" y="467600"/>
            <a:ext cx="6021000" cy="10680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spcBef>
                <a:spcPts val="0"/>
              </a:spcBef>
              <a:buNone/>
              <a:defRPr b="1" sz="16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White - 3 column 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884541" y="3954855"/>
            <a:ext cx="2709600" cy="21321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93" name="Shape 93"/>
          <p:cNvSpPr/>
          <p:nvPr/>
        </p:nvSpPr>
        <p:spPr>
          <a:xfrm>
            <a:off x="522930" y="7909960"/>
            <a:ext cx="140100" cy="22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>
            <p:ph idx="2" type="body"/>
          </p:nvPr>
        </p:nvSpPr>
        <p:spPr>
          <a:xfrm>
            <a:off x="3988071" y="3954855"/>
            <a:ext cx="2709599" cy="21321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95" name="Shape 95"/>
          <p:cNvSpPr txBox="1"/>
          <p:nvPr>
            <p:ph idx="3" type="body"/>
          </p:nvPr>
        </p:nvSpPr>
        <p:spPr>
          <a:xfrm>
            <a:off x="7091600" y="3954855"/>
            <a:ext cx="2709600" cy="21321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96" name="Shape 96"/>
          <p:cNvSpPr txBox="1"/>
          <p:nvPr>
            <p:ph type="ctrTitle"/>
          </p:nvPr>
        </p:nvSpPr>
        <p:spPr>
          <a:xfrm>
            <a:off x="862394" y="983563"/>
            <a:ext cx="8863800" cy="1350599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46B99"/>
              </a:buClr>
              <a:buSzPct val="100000"/>
              <a:defRPr b="1" sz="35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4" type="subTitle"/>
          </p:nvPr>
        </p:nvSpPr>
        <p:spPr>
          <a:xfrm>
            <a:off x="862376" y="467600"/>
            <a:ext cx="6021000" cy="10680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spcBef>
                <a:spcPts val="0"/>
              </a:spcBef>
              <a:buNone/>
              <a:defRPr b="1" sz="16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10166940" y="7624621"/>
            <a:ext cx="658500" cy="4191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99" name="Shape 99"/>
          <p:cNvSpPr/>
          <p:nvPr/>
        </p:nvSpPr>
        <p:spPr>
          <a:xfrm>
            <a:off x="978630" y="2947118"/>
            <a:ext cx="560400" cy="7473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973890" y="2964200"/>
            <a:ext cx="5604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62500"/>
              <a:buFont typeface="Arial"/>
              <a:buNone/>
            </a:pPr>
            <a:r>
              <a:rPr b="1" lang="en-US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101" name="Shape 101"/>
          <p:cNvSpPr/>
          <p:nvPr/>
        </p:nvSpPr>
        <p:spPr>
          <a:xfrm>
            <a:off x="4050699" y="2947118"/>
            <a:ext cx="560400" cy="7473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4045959" y="2964200"/>
            <a:ext cx="5604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103" name="Shape 103"/>
          <p:cNvSpPr/>
          <p:nvPr/>
        </p:nvSpPr>
        <p:spPr>
          <a:xfrm>
            <a:off x="7192121" y="2947118"/>
            <a:ext cx="560400" cy="7473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7187381" y="2964200"/>
            <a:ext cx="5604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White - 2 column icons"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1792544" y="2711051"/>
            <a:ext cx="3147599" cy="14247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10166940" y="7624621"/>
            <a:ext cx="658500" cy="4191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08" name="Shape 108"/>
          <p:cNvSpPr/>
          <p:nvPr/>
        </p:nvSpPr>
        <p:spPr>
          <a:xfrm>
            <a:off x="978630" y="2886589"/>
            <a:ext cx="733800" cy="9783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5218859" y="2886589"/>
            <a:ext cx="733800" cy="9783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6032774" y="2711051"/>
            <a:ext cx="3147599" cy="14247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9pPr>
          </a:lstStyle>
          <a:p/>
        </p:txBody>
      </p:sp>
      <p:sp>
        <p:nvSpPr>
          <p:cNvPr id="111" name="Shape 111"/>
          <p:cNvSpPr txBox="1"/>
          <p:nvPr>
            <p:ph idx="3" type="body"/>
          </p:nvPr>
        </p:nvSpPr>
        <p:spPr>
          <a:xfrm>
            <a:off x="1792544" y="5301809"/>
            <a:ext cx="3147599" cy="14247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9pPr>
          </a:lstStyle>
          <a:p/>
        </p:txBody>
      </p:sp>
      <p:sp>
        <p:nvSpPr>
          <p:cNvPr id="112" name="Shape 112"/>
          <p:cNvSpPr/>
          <p:nvPr/>
        </p:nvSpPr>
        <p:spPr>
          <a:xfrm>
            <a:off x="978630" y="5483400"/>
            <a:ext cx="733800" cy="9783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5218859" y="5483400"/>
            <a:ext cx="733800" cy="9783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Shape 114"/>
          <p:cNvSpPr txBox="1"/>
          <p:nvPr>
            <p:ph idx="4" type="body"/>
          </p:nvPr>
        </p:nvSpPr>
        <p:spPr>
          <a:xfrm>
            <a:off x="6032774" y="5301809"/>
            <a:ext cx="3147599" cy="14247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9pPr>
          </a:lstStyle>
          <a:p/>
        </p:txBody>
      </p:sp>
      <p:sp>
        <p:nvSpPr>
          <p:cNvPr id="115" name="Shape 115"/>
          <p:cNvSpPr txBox="1"/>
          <p:nvPr>
            <p:ph type="ctrTitle"/>
          </p:nvPr>
        </p:nvSpPr>
        <p:spPr>
          <a:xfrm>
            <a:off x="855419" y="463042"/>
            <a:ext cx="8863800" cy="13506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1C304A"/>
              </a:buClr>
              <a:buSzPct val="100000"/>
              <a:defRPr b="1" sz="35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right - 2 column icons">
    <p:bg>
      <p:bgPr>
        <a:solidFill>
          <a:srgbClr val="00C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1792544" y="2711051"/>
            <a:ext cx="3147599" cy="14247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10166940" y="7624621"/>
            <a:ext cx="658500" cy="4191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19" name="Shape 119"/>
          <p:cNvSpPr/>
          <p:nvPr/>
        </p:nvSpPr>
        <p:spPr>
          <a:xfrm>
            <a:off x="978630" y="2886589"/>
            <a:ext cx="733800" cy="978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218859" y="2886589"/>
            <a:ext cx="733800" cy="978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Shape 121"/>
          <p:cNvSpPr txBox="1"/>
          <p:nvPr>
            <p:ph idx="2" type="body"/>
          </p:nvPr>
        </p:nvSpPr>
        <p:spPr>
          <a:xfrm>
            <a:off x="6032774" y="2711051"/>
            <a:ext cx="3147599" cy="14247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9pPr>
          </a:lstStyle>
          <a:p/>
        </p:txBody>
      </p:sp>
      <p:sp>
        <p:nvSpPr>
          <p:cNvPr id="122" name="Shape 122"/>
          <p:cNvSpPr txBox="1"/>
          <p:nvPr>
            <p:ph idx="3" type="body"/>
          </p:nvPr>
        </p:nvSpPr>
        <p:spPr>
          <a:xfrm>
            <a:off x="1792544" y="5301809"/>
            <a:ext cx="3147599" cy="14247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9pPr>
          </a:lstStyle>
          <a:p/>
        </p:txBody>
      </p:sp>
      <p:sp>
        <p:nvSpPr>
          <p:cNvPr id="123" name="Shape 123"/>
          <p:cNvSpPr/>
          <p:nvPr/>
        </p:nvSpPr>
        <p:spPr>
          <a:xfrm>
            <a:off x="978630" y="5483400"/>
            <a:ext cx="733800" cy="978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5218859" y="5483400"/>
            <a:ext cx="733800" cy="978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Shape 125"/>
          <p:cNvSpPr txBox="1"/>
          <p:nvPr>
            <p:ph idx="4" type="body"/>
          </p:nvPr>
        </p:nvSpPr>
        <p:spPr>
          <a:xfrm>
            <a:off x="6032774" y="5301809"/>
            <a:ext cx="3147599" cy="14247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900"/>
            </a:lvl9pPr>
          </a:lstStyle>
          <a:p/>
        </p:txBody>
      </p:sp>
      <p:sp>
        <p:nvSpPr>
          <p:cNvPr id="126" name="Shape 126"/>
          <p:cNvSpPr txBox="1"/>
          <p:nvPr>
            <p:ph type="ctrTitle"/>
          </p:nvPr>
        </p:nvSpPr>
        <p:spPr>
          <a:xfrm>
            <a:off x="855419" y="463042"/>
            <a:ext cx="8863800" cy="13506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1C304A"/>
              </a:buClr>
              <a:buSzPct val="100000"/>
              <a:defRPr b="1" sz="35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5 boxes"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2" type="sldNum"/>
          </p:nvPr>
        </p:nvSpPr>
        <p:spPr>
          <a:xfrm>
            <a:off x="10166940" y="7624621"/>
            <a:ext cx="658500" cy="4191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29" name="Shape 129"/>
          <p:cNvSpPr txBox="1"/>
          <p:nvPr>
            <p:ph type="ctrTitle"/>
          </p:nvPr>
        </p:nvSpPr>
        <p:spPr>
          <a:xfrm>
            <a:off x="862394" y="983563"/>
            <a:ext cx="8863800" cy="1350599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46B99"/>
              </a:buClr>
              <a:buSzPct val="100000"/>
              <a:defRPr b="1" sz="35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" type="subTitle"/>
          </p:nvPr>
        </p:nvSpPr>
        <p:spPr>
          <a:xfrm>
            <a:off x="862376" y="467600"/>
            <a:ext cx="6021000" cy="10680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spcBef>
                <a:spcPts val="0"/>
              </a:spcBef>
              <a:buNone/>
              <a:defRPr b="1" sz="16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31" name="Shape 131"/>
          <p:cNvSpPr/>
          <p:nvPr/>
        </p:nvSpPr>
        <p:spPr>
          <a:xfrm>
            <a:off x="994920" y="2863240"/>
            <a:ext cx="1684500" cy="34200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96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132" name="Shape 132"/>
          <p:cNvSpPr txBox="1"/>
          <p:nvPr>
            <p:ph idx="2" type="body"/>
          </p:nvPr>
        </p:nvSpPr>
        <p:spPr>
          <a:xfrm>
            <a:off x="1048216" y="4812400"/>
            <a:ext cx="1534800" cy="13137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3" name="Shape 133"/>
          <p:cNvSpPr/>
          <p:nvPr/>
        </p:nvSpPr>
        <p:spPr>
          <a:xfrm>
            <a:off x="2831160" y="2863240"/>
            <a:ext cx="1684500" cy="34200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96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134" name="Shape 134"/>
          <p:cNvSpPr txBox="1"/>
          <p:nvPr>
            <p:ph idx="3" type="body"/>
          </p:nvPr>
        </p:nvSpPr>
        <p:spPr>
          <a:xfrm>
            <a:off x="2884456" y="4812400"/>
            <a:ext cx="1534800" cy="13137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5" name="Shape 135"/>
          <p:cNvSpPr/>
          <p:nvPr/>
        </p:nvSpPr>
        <p:spPr>
          <a:xfrm>
            <a:off x="4667400" y="2863240"/>
            <a:ext cx="1684500" cy="34200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96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</p:txBody>
      </p:sp>
      <p:sp>
        <p:nvSpPr>
          <p:cNvPr id="136" name="Shape 136"/>
          <p:cNvSpPr txBox="1"/>
          <p:nvPr>
            <p:ph idx="4" type="body"/>
          </p:nvPr>
        </p:nvSpPr>
        <p:spPr>
          <a:xfrm>
            <a:off x="4720695" y="4812400"/>
            <a:ext cx="1534800" cy="13137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Shape 137"/>
          <p:cNvSpPr/>
          <p:nvPr/>
        </p:nvSpPr>
        <p:spPr>
          <a:xfrm>
            <a:off x="6503639" y="2863240"/>
            <a:ext cx="1684499" cy="34200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96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</a:p>
        </p:txBody>
      </p:sp>
      <p:sp>
        <p:nvSpPr>
          <p:cNvPr id="138" name="Shape 138"/>
          <p:cNvSpPr txBox="1"/>
          <p:nvPr>
            <p:ph idx="5" type="body"/>
          </p:nvPr>
        </p:nvSpPr>
        <p:spPr>
          <a:xfrm>
            <a:off x="6556935" y="4812400"/>
            <a:ext cx="1534800" cy="13137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" name="Shape 139"/>
          <p:cNvSpPr/>
          <p:nvPr/>
        </p:nvSpPr>
        <p:spPr>
          <a:xfrm>
            <a:off x="8339880" y="2863240"/>
            <a:ext cx="1684500" cy="34200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96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</a:p>
        </p:txBody>
      </p:sp>
      <p:sp>
        <p:nvSpPr>
          <p:cNvPr id="140" name="Shape 140"/>
          <p:cNvSpPr txBox="1"/>
          <p:nvPr>
            <p:ph idx="6" type="body"/>
          </p:nvPr>
        </p:nvSpPr>
        <p:spPr>
          <a:xfrm>
            <a:off x="8393175" y="4812400"/>
            <a:ext cx="1534800" cy="13137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24200" y="685800"/>
            <a:ext cx="8549639" cy="731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8588"/>
              </a:lnSpc>
              <a:spcBef>
                <a:spcPts val="0"/>
              </a:spcBef>
              <a:spcAft>
                <a:spcPts val="0"/>
              </a:spcAft>
              <a:buNone/>
              <a:defRPr b="1" i="0" sz="5100" u="none" cap="none" strike="noStrike">
                <a:solidFill>
                  <a:srgbClr val="D9AA1D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5100" u="none" cap="none" strike="noStrike">
                <a:solidFill>
                  <a:srgbClr val="0060AE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5100" u="none" cap="none" strike="noStrike">
                <a:solidFill>
                  <a:srgbClr val="0060AE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5100" u="none" cap="none" strike="noStrike">
                <a:solidFill>
                  <a:srgbClr val="0060AE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5100" u="none" cap="none" strike="noStrike">
                <a:solidFill>
                  <a:srgbClr val="0060AE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5409" lvl="5" marL="653110" marR="0" rtl="0" algn="ctr">
              <a:spcBef>
                <a:spcPts val="0"/>
              </a:spcBef>
              <a:spcAft>
                <a:spcPts val="0"/>
              </a:spcAft>
              <a:buNone/>
              <a:defRPr b="0" i="0" sz="6300" u="none" cap="none" strike="noStrike">
                <a:solidFill>
                  <a:srgbClr val="01A89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819" lvl="6" marL="1306220" marR="0" rtl="0" algn="ctr">
              <a:spcBef>
                <a:spcPts val="0"/>
              </a:spcBef>
              <a:spcAft>
                <a:spcPts val="0"/>
              </a:spcAft>
              <a:buNone/>
              <a:defRPr b="0" i="0" sz="6300" u="none" cap="none" strike="noStrike">
                <a:solidFill>
                  <a:srgbClr val="01A89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30" lvl="7" marL="1959331" marR="0" rtl="0" algn="ctr">
              <a:spcBef>
                <a:spcPts val="0"/>
              </a:spcBef>
              <a:spcAft>
                <a:spcPts val="0"/>
              </a:spcAft>
              <a:buNone/>
              <a:defRPr b="0" i="0" sz="6300" u="none" cap="none" strike="noStrike">
                <a:solidFill>
                  <a:srgbClr val="01A89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940" lvl="8" marL="2612441" marR="0" rtl="0" algn="ctr">
              <a:spcBef>
                <a:spcPts val="0"/>
              </a:spcBef>
              <a:spcAft>
                <a:spcPts val="0"/>
              </a:spcAft>
              <a:buNone/>
              <a:defRPr b="0" i="0" sz="6300" u="none" cap="none" strike="noStrike">
                <a:solidFill>
                  <a:srgbClr val="01A89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1143000" y="2103436"/>
            <a:ext cx="8549639" cy="50557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6850" lvl="0" marL="488950" marR="0" rtl="0" algn="l">
              <a:spcBef>
                <a:spcPts val="920"/>
              </a:spcBef>
              <a:spcAft>
                <a:spcPts val="0"/>
              </a:spcAft>
              <a:buClr>
                <a:srgbClr val="383A00"/>
              </a:buClr>
              <a:buSzPct val="100000"/>
              <a:buFont typeface="Merriweather Sans"/>
              <a:buChar char="•"/>
              <a:defRPr b="0" i="0" sz="4600" u="none" cap="none" strike="noStrike">
                <a:solidFill>
                  <a:srgbClr val="383A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158750" lvl="1" marL="106045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 Sans"/>
              <a:buChar char="–"/>
              <a:defRPr b="0" i="0" sz="40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120650" lvl="2" marL="1631950" marR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 Sans"/>
              <a:buChar char="•"/>
              <a:defRPr b="0" i="0" sz="34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144463" lvl="3" marL="2284413" marR="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 Sans"/>
              <a:buChar char="–"/>
              <a:defRPr b="0" i="0" sz="29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150813" lvl="4" marL="2938463" marR="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 Sans"/>
              <a:buChar char="»"/>
              <a:defRPr b="0" i="0" sz="29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144055" lvl="5" marL="3592106" marR="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9466" lvl="6" marL="4245216" marR="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4876" lvl="7" marL="4898327" marR="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7587" lvl="8" marL="5551437" marR="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5257800" y="7364411"/>
            <a:ext cx="457200" cy="269874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rIns="130600" tIns="65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06E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906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abl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2" type="sldNum"/>
          </p:nvPr>
        </p:nvSpPr>
        <p:spPr>
          <a:xfrm>
            <a:off x="10166940" y="7624621"/>
            <a:ext cx="658500" cy="4191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43" name="Shape 143"/>
          <p:cNvSpPr txBox="1"/>
          <p:nvPr>
            <p:ph idx="1" type="subTitle"/>
          </p:nvPr>
        </p:nvSpPr>
        <p:spPr>
          <a:xfrm>
            <a:off x="862376" y="467600"/>
            <a:ext cx="6021000" cy="10680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spcBef>
                <a:spcPts val="0"/>
              </a:spcBef>
              <a:buNone/>
              <a:defRPr b="1" sz="16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44" name="Shape 144"/>
          <p:cNvSpPr txBox="1"/>
          <p:nvPr>
            <p:ph type="ctrTitle"/>
          </p:nvPr>
        </p:nvSpPr>
        <p:spPr>
          <a:xfrm>
            <a:off x="862394" y="983563"/>
            <a:ext cx="8863800" cy="1350599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46B99"/>
              </a:buClr>
              <a:buSzPct val="100000"/>
              <a:defRPr b="1" sz="35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arge Photo">
    <p:bg>
      <p:bgPr>
        <a:solidFill>
          <a:srgbClr val="666666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 rotWithShape="1">
          <a:blip r:embed="rId2">
            <a:alphaModFix/>
          </a:blip>
          <a:srcRect b="30901" l="6272" r="11416" t="6909"/>
          <a:stretch/>
        </p:blipFill>
        <p:spPr>
          <a:xfrm>
            <a:off x="-11429" y="-62668"/>
            <a:ext cx="10995600" cy="83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4642680" y="5726219"/>
            <a:ext cx="5869500" cy="1561499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223225" lIns="223225" rIns="223225" tIns="223225">
            <a:noAutofit/>
          </a:bodyPr>
          <a:lstStyle/>
          <a:p>
            <a:pPr indent="114300" lvl="1" marL="0" marR="0" rtl="0" algn="l">
              <a:spcBef>
                <a:spcPts val="900"/>
              </a:spcBef>
              <a:buNone/>
            </a:pPr>
            <a:r>
              <a:t/>
            </a:r>
            <a:endParaRPr b="0" i="1" sz="2300" u="none" cap="none" strike="noStrike">
              <a:solidFill>
                <a:srgbClr val="26818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8" name="Shape 148"/>
          <p:cNvSpPr txBox="1"/>
          <p:nvPr>
            <p:ph type="ctrTitle"/>
          </p:nvPr>
        </p:nvSpPr>
        <p:spPr>
          <a:xfrm>
            <a:off x="4842780" y="5915239"/>
            <a:ext cx="5387700" cy="1678199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buClr>
                <a:srgbClr val="1C304A"/>
              </a:buClr>
              <a:buSzPct val="100000"/>
              <a:defRPr b="1" sz="48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6900"/>
            </a:lvl2pPr>
            <a:lvl3pPr lvl="2" rtl="0" algn="ctr">
              <a:spcBef>
                <a:spcPts val="0"/>
              </a:spcBef>
              <a:buSzPct val="100000"/>
              <a:defRPr sz="6900"/>
            </a:lvl3pPr>
            <a:lvl4pPr lvl="3" rtl="0" algn="ctr">
              <a:spcBef>
                <a:spcPts val="0"/>
              </a:spcBef>
              <a:buSzPct val="100000"/>
              <a:defRPr sz="6900"/>
            </a:lvl4pPr>
            <a:lvl5pPr lvl="4" rtl="0" algn="ctr">
              <a:spcBef>
                <a:spcPts val="0"/>
              </a:spcBef>
              <a:buSzPct val="100000"/>
              <a:defRPr sz="6900"/>
            </a:lvl5pPr>
            <a:lvl6pPr lvl="5" rtl="0" algn="ctr">
              <a:spcBef>
                <a:spcPts val="0"/>
              </a:spcBef>
              <a:buSzPct val="100000"/>
              <a:defRPr sz="6900"/>
            </a:lvl6pPr>
            <a:lvl7pPr lvl="6" rtl="0" algn="ctr">
              <a:spcBef>
                <a:spcPts val="0"/>
              </a:spcBef>
              <a:buSzPct val="100000"/>
              <a:defRPr sz="6900"/>
            </a:lvl7pPr>
            <a:lvl8pPr lvl="7" rtl="0" algn="ctr">
              <a:spcBef>
                <a:spcPts val="0"/>
              </a:spcBef>
              <a:buSzPct val="100000"/>
              <a:defRPr sz="6900"/>
            </a:lvl8pPr>
            <a:lvl9pPr lvl="8" rtl="0" algn="ctr">
              <a:spcBef>
                <a:spcPts val="0"/>
              </a:spcBef>
              <a:buSzPct val="100000"/>
              <a:defRPr sz="69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ark Blue Section Title 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 b="30901" l="47425" r="11420" t="6909"/>
          <a:stretch/>
        </p:blipFill>
        <p:spPr>
          <a:xfrm>
            <a:off x="5486400" y="-68543"/>
            <a:ext cx="5542800" cy="83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-56520" y="-18959"/>
            <a:ext cx="5542800" cy="83454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10166940" y="7810601"/>
            <a:ext cx="658500" cy="4191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sp>
        <p:nvSpPr>
          <p:cNvPr id="153" name="Shape 153"/>
          <p:cNvSpPr txBox="1"/>
          <p:nvPr>
            <p:ph type="ctrTitle"/>
          </p:nvPr>
        </p:nvSpPr>
        <p:spPr>
          <a:xfrm>
            <a:off x="862387" y="983559"/>
            <a:ext cx="4193700" cy="1350599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0CFFF"/>
              </a:buClr>
              <a:buSzPct val="100000"/>
              <a:defRPr b="1" sz="35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870330" y="2755240"/>
            <a:ext cx="4218900" cy="4220099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13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2" type="subTitle"/>
          </p:nvPr>
        </p:nvSpPr>
        <p:spPr>
          <a:xfrm>
            <a:off x="862379" y="467600"/>
            <a:ext cx="4255500" cy="10680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spcBef>
                <a:spcPts val="0"/>
              </a:spcBef>
              <a:buNone/>
              <a:defRPr b="1"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 1 1">
    <p:bg>
      <p:bgPr>
        <a:solidFill>
          <a:srgbClr val="1C304A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ctrTitle"/>
          </p:nvPr>
        </p:nvSpPr>
        <p:spPr>
          <a:xfrm>
            <a:off x="855419" y="857930"/>
            <a:ext cx="8863800" cy="59727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spcBef>
                <a:spcPts val="0"/>
              </a:spcBef>
              <a:buClr>
                <a:srgbClr val="00CFFF"/>
              </a:buClr>
              <a:buSzPct val="100000"/>
              <a:defRPr b="1" sz="8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884541" y="5736216"/>
            <a:ext cx="2709600" cy="21321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3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3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0605" y="7306159"/>
            <a:ext cx="241649" cy="24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2" type="sldNum"/>
          </p:nvPr>
        </p:nvSpPr>
        <p:spPr>
          <a:xfrm>
            <a:off x="10166949" y="7461146"/>
            <a:ext cx="658500" cy="629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62" name="Shape 162"/>
          <p:cNvSpPr txBox="1"/>
          <p:nvPr/>
        </p:nvSpPr>
        <p:spPr>
          <a:xfrm>
            <a:off x="855419" y="463039"/>
            <a:ext cx="9854700" cy="13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to use in presentations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-US" sz="24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</a:t>
            </a:r>
            <a:r>
              <a:rPr lang="en-US" sz="24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</a:t>
            </a:r>
            <a:r>
              <a:rPr b="0" lang="en-US" sz="24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master </a:t>
            </a:r>
            <a:r>
              <a:rPr lang="en-US" sz="24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</a:t>
            </a:r>
            <a:r>
              <a:rPr b="0" lang="en-US" sz="24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4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use in your presentation (Slide&gt;Edit master) </a:t>
            </a:r>
          </a:p>
        </p:txBody>
      </p:sp>
      <p:pic>
        <p:nvPicPr>
          <p:cNvPr descr="thin-0001_compose_write_pencil_new.png" id="163" name="Shape 1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999" y="2017960"/>
            <a:ext cx="658440" cy="658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19_mobile_iphone.png"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937" y="2029820"/>
            <a:ext cx="754139" cy="754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0_ipad_reading_mobile.png"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089" y="2029837"/>
            <a:ext cx="785790" cy="785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1_calendar_month_day_planner.png"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339" y="3332917"/>
            <a:ext cx="785790" cy="785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7_stopwatch_timer_running_time.png" id="167" name="Shape 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2250" y="3332917"/>
            <a:ext cx="785790" cy="785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2_flag.png" id="168" name="Shape 1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50561" y="3293481"/>
            <a:ext cx="785790" cy="785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3_search_find_zoom.png"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02971" y="2116442"/>
            <a:ext cx="785790" cy="785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42_attachment.png"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89260" y="2008737"/>
            <a:ext cx="785790" cy="785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2_settings_gears_preferences_gearbox.png" id="171" name="Shape 17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44919" y="2093637"/>
            <a:ext cx="785790" cy="785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5_settings_tools_configuration_preferences.png" id="172" name="Shape 17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01469" y="2008737"/>
            <a:ext cx="785790" cy="785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70_paper_role.png" id="173" name="Shape 17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83680" y="2008737"/>
            <a:ext cx="785790" cy="785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00_to_do_list_reminder_done.png" id="174" name="Shape 17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78890" y="1923837"/>
            <a:ext cx="785790" cy="785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28_upload_load_share.png" id="175" name="Shape 17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48740" y="1894540"/>
            <a:ext cx="785790" cy="785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43_rotate_clockwise.png" id="176" name="Shape 17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154320" y="3421380"/>
            <a:ext cx="719430" cy="719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3_delete_exit_remove_close.png" id="177" name="Shape 17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151230" y="4924099"/>
            <a:ext cx="785789" cy="101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4_ok_successful_check.png" id="178" name="Shape 17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224795" y="4877839"/>
            <a:ext cx="785789" cy="101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07_list_checkbox_todo_done.png" id="179" name="Shape 17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389260" y="4900959"/>
            <a:ext cx="785789" cy="101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81_chat_message_discussion_bubble_reply_conversation.png" id="180" name="Shape 18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602971" y="4989764"/>
            <a:ext cx="785789" cy="101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10_support_help_talk_call.png" id="181" name="Shape 18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994889" y="4732779"/>
            <a:ext cx="785790" cy="101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58_database_raid.png" id="182" name="Shape 18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087959" y="6051046"/>
            <a:ext cx="785790" cy="101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3_graph_columns_growth_statistics.png" id="183" name="Shape 18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940634" y="6125286"/>
            <a:ext cx="785790" cy="101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4_graph_columns_drop_statistics.png" id="184" name="Shape 18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026875" y="6079766"/>
            <a:ext cx="785790" cy="101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50_attention_error_alert_caution.png" id="185" name="Shape 18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883120" y="6023526"/>
            <a:ext cx="785789" cy="101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1_like_thumb_up_vote.png" id="186" name="Shape 18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44869" y="5924926"/>
            <a:ext cx="785790" cy="101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2_dislike_thumb_down_vote.png" id="187" name="Shape 187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734157" y="6023526"/>
            <a:ext cx="785790" cy="101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99_user_profile_avatar_man_male.png" id="188" name="Shape 18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883120" y="4732759"/>
            <a:ext cx="785789" cy="101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0_user_profile_avatar_woman_female.png" id="189" name="Shape 18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719937" y="4732759"/>
            <a:ext cx="785790" cy="101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4_users_profile_group_couple_man_woman.png" id="190" name="Shape 19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88889" y="4732759"/>
            <a:ext cx="785790" cy="101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9_user_profile_avatar_man_male.png" id="191" name="Shape 191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893100" y="3332919"/>
            <a:ext cx="785790" cy="101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0_business_tie_user_profile_avatar_man_male.png" id="192" name="Shape 192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883120" y="3332919"/>
            <a:ext cx="785789" cy="101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1_young_boy_user_profile_avatar_man_male.png" id="193" name="Shape 19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712197" y="3332919"/>
            <a:ext cx="785790" cy="101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2_user_profile_avatar_girl_woman_female.png" id="194" name="Shape 194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88889" y="3187359"/>
            <a:ext cx="785790" cy="101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7170660" y="6128367"/>
            <a:ext cx="913530" cy="9135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66_weather_snow_flake_winter.png" id="196" name="Shape 196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074605" y="4843459"/>
            <a:ext cx="785790" cy="785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9_group_users_circle.png" id="197" name="Shape 197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5051939" y="3304180"/>
            <a:ext cx="785790" cy="785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32_security_lock.png" id="198" name="Shape 198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9602971" y="6164732"/>
            <a:ext cx="785789" cy="7857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40_map_path_navigation_location_treasure_hunt.png" id="199" name="Shape 19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8339775" y="6128367"/>
            <a:ext cx="785789" cy="78578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854490" y="7393400"/>
            <a:ext cx="85179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For a preview of additional icons (including free social icons) available visit </a:t>
            </a:r>
            <a:r>
              <a:rPr lang="en-US" sz="13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39"/>
              </a:rPr>
              <a:t>https://picons.me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1 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855419" y="463042"/>
            <a:ext cx="8863800" cy="13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18F Brand Colors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these colors to your custom color swatches in Google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854490" y="7393400"/>
            <a:ext cx="85179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Download color palettes for use with adobe and apple software here </a:t>
            </a:r>
            <a:r>
              <a:rPr lang="en-US" sz="13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https://pages-staging.18f.gov/brand/#colors</a:t>
            </a:r>
            <a:r>
              <a:rPr lang="en-US" sz="13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204" name="Shape 204"/>
          <p:cNvSpPr/>
          <p:nvPr/>
        </p:nvSpPr>
        <p:spPr>
          <a:xfrm>
            <a:off x="953970" y="2543904"/>
            <a:ext cx="970200" cy="1293599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2160690" y="2543904"/>
            <a:ext cx="970200" cy="1293599"/>
          </a:xfrm>
          <a:prstGeom prst="rect">
            <a:avLst/>
          </a:prstGeom>
          <a:solidFill>
            <a:srgbClr val="B3E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3367410" y="2543904"/>
            <a:ext cx="970200" cy="1293599"/>
          </a:xfrm>
          <a:prstGeom prst="rect">
            <a:avLst/>
          </a:prstGeom>
          <a:solidFill>
            <a:srgbClr val="00C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4574130" y="2543904"/>
            <a:ext cx="970200" cy="1293599"/>
          </a:xfrm>
          <a:prstGeom prst="rect">
            <a:avLst/>
          </a:prstGeom>
          <a:solidFill>
            <a:srgbClr val="046B99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5780850" y="2543904"/>
            <a:ext cx="970200" cy="1293599"/>
          </a:xfrm>
          <a:prstGeom prst="rect">
            <a:avLst/>
          </a:prstGeom>
          <a:solidFill>
            <a:srgbClr val="1C304A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 txBox="1"/>
          <p:nvPr/>
        </p:nvSpPr>
        <p:spPr>
          <a:xfrm>
            <a:off x="854489" y="3837504"/>
            <a:ext cx="10695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300">
                <a:latin typeface="Helvetica Neue"/>
                <a:ea typeface="Helvetica Neue"/>
                <a:cs typeface="Helvetica Neue"/>
                <a:sym typeface="Helvetica Neue"/>
              </a:rPr>
              <a:t>White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#FFFFF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2061337" y="3837504"/>
            <a:ext cx="10695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300">
                <a:latin typeface="Helvetica Neue"/>
                <a:ea typeface="Helvetica Neue"/>
                <a:cs typeface="Helvetica Neue"/>
                <a:sym typeface="Helvetica Neue"/>
              </a:rPr>
              <a:t>Light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#B3EFFF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3268057" y="3837504"/>
            <a:ext cx="10695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300">
                <a:latin typeface="Helvetica Neue"/>
                <a:ea typeface="Helvetica Neue"/>
                <a:cs typeface="Helvetica Neue"/>
                <a:sym typeface="Helvetica Neue"/>
              </a:rPr>
              <a:t>Bright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#00CFFF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4474777" y="3837504"/>
            <a:ext cx="10695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300">
                <a:latin typeface="Helvetica Neue"/>
                <a:ea typeface="Helvetica Neue"/>
                <a:cs typeface="Helvetica Neue"/>
                <a:sym typeface="Helvetica Neue"/>
              </a:rPr>
              <a:t>Medium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#046B99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5681497" y="3837504"/>
            <a:ext cx="10695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300">
                <a:latin typeface="Helvetica Neue"/>
                <a:ea typeface="Helvetica Neue"/>
                <a:cs typeface="Helvetica Neue"/>
                <a:sym typeface="Helvetica Neue"/>
              </a:rPr>
              <a:t>Dark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#1C304A</a:t>
            </a:r>
          </a:p>
        </p:txBody>
      </p:sp>
      <p:sp>
        <p:nvSpPr>
          <p:cNvPr id="214" name="Shape 214"/>
          <p:cNvSpPr/>
          <p:nvPr/>
        </p:nvSpPr>
        <p:spPr>
          <a:xfrm>
            <a:off x="6987570" y="2543904"/>
            <a:ext cx="970200" cy="12935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 txBox="1"/>
          <p:nvPr/>
        </p:nvSpPr>
        <p:spPr>
          <a:xfrm>
            <a:off x="6888217" y="3837504"/>
            <a:ext cx="10695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300">
                <a:latin typeface="Helvetica Neue"/>
                <a:ea typeface="Helvetica Neue"/>
                <a:cs typeface="Helvetica Neue"/>
                <a:sym typeface="Helvetica Neue"/>
              </a:rPr>
              <a:t>Black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#000000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8928" y="1718479"/>
            <a:ext cx="2031569" cy="3513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ctrTitle"/>
          </p:nvPr>
        </p:nvSpPr>
        <p:spPr>
          <a:xfrm>
            <a:off x="374050" y="1191320"/>
            <a:ext cx="10224600" cy="32841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 rtl="0" algn="ctr">
              <a:spcBef>
                <a:spcPts val="0"/>
              </a:spcBef>
              <a:buSzPct val="100000"/>
              <a:defRPr sz="6900"/>
            </a:lvl1pPr>
            <a:lvl2pPr lvl="1" rtl="0" algn="ctr">
              <a:spcBef>
                <a:spcPts val="0"/>
              </a:spcBef>
              <a:buSzPct val="100000"/>
              <a:defRPr sz="6900"/>
            </a:lvl2pPr>
            <a:lvl3pPr lvl="2" rtl="0" algn="ctr">
              <a:spcBef>
                <a:spcPts val="0"/>
              </a:spcBef>
              <a:buSzPct val="100000"/>
              <a:defRPr sz="6900"/>
            </a:lvl3pPr>
            <a:lvl4pPr lvl="3" rtl="0" algn="ctr">
              <a:spcBef>
                <a:spcPts val="0"/>
              </a:spcBef>
              <a:buSzPct val="100000"/>
              <a:defRPr sz="6900"/>
            </a:lvl4pPr>
            <a:lvl5pPr lvl="4" rtl="0" algn="ctr">
              <a:spcBef>
                <a:spcPts val="0"/>
              </a:spcBef>
              <a:buSzPct val="100000"/>
              <a:defRPr sz="6900"/>
            </a:lvl5pPr>
            <a:lvl6pPr lvl="5" rtl="0" algn="ctr">
              <a:spcBef>
                <a:spcPts val="0"/>
              </a:spcBef>
              <a:buSzPct val="100000"/>
              <a:defRPr sz="6900"/>
            </a:lvl6pPr>
            <a:lvl7pPr lvl="6" rtl="0" algn="ctr">
              <a:spcBef>
                <a:spcPts val="0"/>
              </a:spcBef>
              <a:buSzPct val="100000"/>
              <a:defRPr sz="6900"/>
            </a:lvl7pPr>
            <a:lvl8pPr lvl="7" rtl="0" algn="ctr">
              <a:spcBef>
                <a:spcPts val="0"/>
              </a:spcBef>
              <a:buSzPct val="100000"/>
              <a:defRPr sz="6900"/>
            </a:lvl8pPr>
            <a:lvl9pPr lvl="8" rtl="0" algn="ctr">
              <a:spcBef>
                <a:spcPts val="0"/>
              </a:spcBef>
              <a:buSzPct val="100000"/>
              <a:defRPr sz="6900"/>
            </a:lvl9pPr>
          </a:lstStyle>
          <a:p/>
        </p:txBody>
      </p:sp>
      <p:sp>
        <p:nvSpPr>
          <p:cNvPr id="219" name="Shape 219"/>
          <p:cNvSpPr txBox="1"/>
          <p:nvPr>
            <p:ph idx="1" type="subTitle"/>
          </p:nvPr>
        </p:nvSpPr>
        <p:spPr>
          <a:xfrm>
            <a:off x="374040" y="4534600"/>
            <a:ext cx="10224600" cy="12681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9pPr>
          </a:lstStyle>
          <a:p/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10166949" y="7461146"/>
            <a:ext cx="658500" cy="629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2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ctrTitle"/>
          </p:nvPr>
        </p:nvSpPr>
        <p:spPr>
          <a:xfrm>
            <a:off x="374050" y="1191320"/>
            <a:ext cx="10224600" cy="32841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 rtl="0" algn="ctr">
              <a:spcBef>
                <a:spcPts val="0"/>
              </a:spcBef>
              <a:buSzPct val="100000"/>
              <a:defRPr sz="6900"/>
            </a:lvl1pPr>
            <a:lvl2pPr lvl="1" rtl="0" algn="ctr">
              <a:spcBef>
                <a:spcPts val="0"/>
              </a:spcBef>
              <a:buSzPct val="100000"/>
              <a:defRPr sz="6900"/>
            </a:lvl2pPr>
            <a:lvl3pPr lvl="2" rtl="0" algn="ctr">
              <a:spcBef>
                <a:spcPts val="0"/>
              </a:spcBef>
              <a:buSzPct val="100000"/>
              <a:defRPr sz="6900"/>
            </a:lvl3pPr>
            <a:lvl4pPr lvl="3" rtl="0" algn="ctr">
              <a:spcBef>
                <a:spcPts val="0"/>
              </a:spcBef>
              <a:buSzPct val="100000"/>
              <a:defRPr sz="6900"/>
            </a:lvl4pPr>
            <a:lvl5pPr lvl="4" rtl="0" algn="ctr">
              <a:spcBef>
                <a:spcPts val="0"/>
              </a:spcBef>
              <a:buSzPct val="100000"/>
              <a:defRPr sz="6900"/>
            </a:lvl5pPr>
            <a:lvl6pPr lvl="5" rtl="0" algn="ctr">
              <a:spcBef>
                <a:spcPts val="0"/>
              </a:spcBef>
              <a:buSzPct val="100000"/>
              <a:defRPr sz="6900"/>
            </a:lvl6pPr>
            <a:lvl7pPr lvl="6" rtl="0" algn="ctr">
              <a:spcBef>
                <a:spcPts val="0"/>
              </a:spcBef>
              <a:buSzPct val="100000"/>
              <a:defRPr sz="6900"/>
            </a:lvl7pPr>
            <a:lvl8pPr lvl="7" rtl="0" algn="ctr">
              <a:spcBef>
                <a:spcPts val="0"/>
              </a:spcBef>
              <a:buSzPct val="100000"/>
              <a:defRPr sz="6900"/>
            </a:lvl8pPr>
            <a:lvl9pPr lvl="8" rtl="0" algn="ctr">
              <a:spcBef>
                <a:spcPts val="0"/>
              </a:spcBef>
              <a:buSzPct val="100000"/>
              <a:defRPr sz="6900"/>
            </a:lvl9pPr>
          </a:lstStyle>
          <a:p/>
        </p:txBody>
      </p:sp>
      <p:sp>
        <p:nvSpPr>
          <p:cNvPr id="223" name="Shape 223"/>
          <p:cNvSpPr txBox="1"/>
          <p:nvPr>
            <p:ph idx="1" type="subTitle"/>
          </p:nvPr>
        </p:nvSpPr>
        <p:spPr>
          <a:xfrm>
            <a:off x="374040" y="4534600"/>
            <a:ext cx="10224600" cy="12681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9pPr>
          </a:lstStyle>
          <a:p/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10166949" y="7461146"/>
            <a:ext cx="658500" cy="629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x="548639" y="2103438"/>
            <a:ext cx="9875520" cy="52479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6850" lvl="0" marL="488950" marR="0" rtl="0" algn="l">
              <a:spcBef>
                <a:spcPts val="920"/>
              </a:spcBef>
              <a:spcAft>
                <a:spcPts val="0"/>
              </a:spcAft>
              <a:buClr>
                <a:srgbClr val="383A00"/>
              </a:buClr>
              <a:buSzPct val="100000"/>
              <a:buFont typeface="Merriweather Sans"/>
              <a:buChar char="•"/>
              <a:defRPr b="0" i="0" sz="4600" u="none" cap="none" strike="noStrike">
                <a:solidFill>
                  <a:srgbClr val="383A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158750" lvl="1" marL="1060450" marR="0" rtl="0" algn="l">
              <a:spcBef>
                <a:spcPts val="800"/>
              </a:spcBef>
              <a:spcAft>
                <a:spcPts val="0"/>
              </a:spcAft>
              <a:buClr>
                <a:srgbClr val="383A00"/>
              </a:buClr>
              <a:buSzPct val="100000"/>
              <a:buFont typeface="Merriweather Sans"/>
              <a:buChar char="–"/>
              <a:defRPr b="0" i="0" sz="4000" u="none" cap="none" strike="noStrike">
                <a:solidFill>
                  <a:srgbClr val="383A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120650" lvl="2" marL="1631950" marR="0" rtl="0" algn="l">
              <a:spcBef>
                <a:spcPts val="680"/>
              </a:spcBef>
              <a:spcAft>
                <a:spcPts val="0"/>
              </a:spcAft>
              <a:buClr>
                <a:srgbClr val="383A00"/>
              </a:buClr>
              <a:buSzPct val="100000"/>
              <a:buFont typeface="Merriweather Sans"/>
              <a:buChar char="•"/>
              <a:defRPr b="0" i="0" sz="3400" u="none" cap="none" strike="noStrike">
                <a:solidFill>
                  <a:srgbClr val="383A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144463" lvl="3" marL="2284413" marR="0" rtl="0" algn="l">
              <a:spcBef>
                <a:spcPts val="580"/>
              </a:spcBef>
              <a:spcAft>
                <a:spcPts val="0"/>
              </a:spcAft>
              <a:buClr>
                <a:srgbClr val="383A00"/>
              </a:buClr>
              <a:buSzPct val="100000"/>
              <a:buFont typeface="Merriweather Sans"/>
              <a:buChar char="–"/>
              <a:defRPr b="0" i="0" sz="2900" u="none" cap="none" strike="noStrike">
                <a:solidFill>
                  <a:srgbClr val="383A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150813" lvl="4" marL="2938463" marR="0" rtl="0" algn="l">
              <a:spcBef>
                <a:spcPts val="580"/>
              </a:spcBef>
              <a:spcAft>
                <a:spcPts val="0"/>
              </a:spcAft>
              <a:buClr>
                <a:srgbClr val="383A00"/>
              </a:buClr>
              <a:buSzPct val="100000"/>
              <a:buFont typeface="Merriweather Sans"/>
              <a:buChar char="»"/>
              <a:defRPr b="0" i="0" sz="2900" u="none" cap="none" strike="noStrike">
                <a:solidFill>
                  <a:srgbClr val="383A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144055" lvl="5" marL="3592106" marR="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9466" lvl="6" marL="4245216" marR="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4876" lvl="7" marL="4898327" marR="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7587" lvl="8" marL="5551437" marR="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24200" y="381000"/>
            <a:ext cx="7162799" cy="13201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D9AA1D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5100" u="none" cap="none" strike="noStrike">
                <a:solidFill>
                  <a:srgbClr val="0060AE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5100" u="none" cap="none" strike="noStrike">
                <a:solidFill>
                  <a:srgbClr val="0060AE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5100" u="none" cap="none" strike="noStrike">
                <a:solidFill>
                  <a:srgbClr val="0060AE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5100" u="none" cap="none" strike="noStrike">
                <a:solidFill>
                  <a:srgbClr val="0060AE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5409" lvl="5" marL="653110" marR="0" rtl="0" algn="ctr">
              <a:spcBef>
                <a:spcPts val="0"/>
              </a:spcBef>
              <a:spcAft>
                <a:spcPts val="0"/>
              </a:spcAft>
              <a:buNone/>
              <a:defRPr b="0" i="0" sz="6300" u="none" cap="none" strike="noStrike">
                <a:solidFill>
                  <a:srgbClr val="01A89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819" lvl="6" marL="1306220" marR="0" rtl="0" algn="ctr">
              <a:spcBef>
                <a:spcPts val="0"/>
              </a:spcBef>
              <a:spcAft>
                <a:spcPts val="0"/>
              </a:spcAft>
              <a:buNone/>
              <a:defRPr b="0" i="0" sz="6300" u="none" cap="none" strike="noStrike">
                <a:solidFill>
                  <a:srgbClr val="01A89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30" lvl="7" marL="1959331" marR="0" rtl="0" algn="ctr">
              <a:spcBef>
                <a:spcPts val="0"/>
              </a:spcBef>
              <a:spcAft>
                <a:spcPts val="0"/>
              </a:spcAft>
              <a:buNone/>
              <a:defRPr b="0" i="0" sz="6300" u="none" cap="none" strike="noStrike">
                <a:solidFill>
                  <a:srgbClr val="01A89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940" lvl="8" marL="2612441" marR="0" rtl="0" algn="ctr">
              <a:spcBef>
                <a:spcPts val="0"/>
              </a:spcBef>
              <a:spcAft>
                <a:spcPts val="0"/>
              </a:spcAft>
              <a:buNone/>
              <a:defRPr b="0" i="0" sz="6300" u="none" cap="none" strike="noStrike">
                <a:solidFill>
                  <a:srgbClr val="01A89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5156200" y="7350125"/>
            <a:ext cx="658812" cy="346074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rIns="130600" tIns="65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06E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FF906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400" u="none">
              <a:solidFill>
                <a:srgbClr val="FF90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for Presentation">
    <p:bg>
      <p:bgPr>
        <a:solidFill>
          <a:srgbClr val="1C304A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ctrTitle"/>
          </p:nvPr>
        </p:nvSpPr>
        <p:spPr>
          <a:xfrm>
            <a:off x="862140" y="840020"/>
            <a:ext cx="8863800" cy="26430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buClr>
                <a:srgbClr val="00CFFF"/>
              </a:buClr>
              <a:buSzPct val="100000"/>
              <a:defRPr b="1" sz="67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6700"/>
            </a:lvl2pPr>
            <a:lvl3pPr lvl="2" rtl="0" algn="ctr">
              <a:spcBef>
                <a:spcPts val="0"/>
              </a:spcBef>
              <a:buSzPct val="100000"/>
              <a:defRPr sz="6700"/>
            </a:lvl3pPr>
            <a:lvl4pPr lvl="3" rtl="0" algn="ctr">
              <a:spcBef>
                <a:spcPts val="0"/>
              </a:spcBef>
              <a:buSzPct val="100000"/>
              <a:defRPr sz="6700"/>
            </a:lvl4pPr>
            <a:lvl5pPr lvl="4" rtl="0" algn="ctr">
              <a:spcBef>
                <a:spcPts val="0"/>
              </a:spcBef>
              <a:buSzPct val="100000"/>
              <a:defRPr sz="6700"/>
            </a:lvl5pPr>
            <a:lvl6pPr lvl="5" rtl="0" algn="ctr">
              <a:spcBef>
                <a:spcPts val="0"/>
              </a:spcBef>
              <a:buSzPct val="100000"/>
              <a:defRPr sz="6700"/>
            </a:lvl6pPr>
            <a:lvl7pPr lvl="6" rtl="0" algn="ctr">
              <a:spcBef>
                <a:spcPts val="0"/>
              </a:spcBef>
              <a:buSzPct val="100000"/>
              <a:defRPr sz="6700"/>
            </a:lvl7pPr>
            <a:lvl8pPr lvl="7" rtl="0" algn="ctr">
              <a:spcBef>
                <a:spcPts val="0"/>
              </a:spcBef>
              <a:buSzPct val="100000"/>
              <a:defRPr sz="6700"/>
            </a:lvl8pPr>
            <a:lvl9pPr lvl="8" rtl="0" algn="ctr">
              <a:spcBef>
                <a:spcPts val="0"/>
              </a:spcBef>
              <a:buSzPct val="100000"/>
              <a:defRPr sz="6700"/>
            </a:lvl9pPr>
          </a:lstStyle>
          <a:p/>
        </p:txBody>
      </p:sp>
      <p:sp>
        <p:nvSpPr>
          <p:cNvPr id="29" name="Shape 29"/>
          <p:cNvSpPr txBox="1"/>
          <p:nvPr>
            <p:ph idx="1" type="subTitle"/>
          </p:nvPr>
        </p:nvSpPr>
        <p:spPr>
          <a:xfrm>
            <a:off x="882336" y="3633127"/>
            <a:ext cx="5267100" cy="12681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ct val="100000"/>
              <a:buNone/>
              <a:defRPr sz="1900">
                <a:solidFill>
                  <a:srgbClr val="00C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2" type="subTitle"/>
          </p:nvPr>
        </p:nvSpPr>
        <p:spPr>
          <a:xfrm>
            <a:off x="1428690" y="7110487"/>
            <a:ext cx="3283200" cy="4191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31" name="Shape 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0611" y="7101398"/>
            <a:ext cx="395219" cy="395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Title for Print">
    <p:bg>
      <p:bgPr>
        <a:solidFill>
          <a:srgbClr val="FFFFFF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ctrTitle"/>
          </p:nvPr>
        </p:nvSpPr>
        <p:spPr>
          <a:xfrm>
            <a:off x="855407" y="857969"/>
            <a:ext cx="8863800" cy="14814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buClr>
                <a:srgbClr val="1C304A"/>
              </a:buClr>
              <a:buSzPct val="100000"/>
              <a:defRPr b="1" sz="67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67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67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67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67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67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67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67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67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subTitle"/>
          </p:nvPr>
        </p:nvSpPr>
        <p:spPr>
          <a:xfrm>
            <a:off x="875616" y="3660054"/>
            <a:ext cx="5267100" cy="12681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100000"/>
              <a:buNone/>
              <a:defRPr sz="1900">
                <a:solidFill>
                  <a:srgbClr val="1C30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2" type="subTitle"/>
          </p:nvPr>
        </p:nvSpPr>
        <p:spPr>
          <a:xfrm>
            <a:off x="1428690" y="7110487"/>
            <a:ext cx="3283200" cy="4191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18F-Logo-S.png" id="36" name="Shape 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0600" y="7101400"/>
            <a:ext cx="395220" cy="395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Divider Blue">
    <p:bg>
      <p:bgPr>
        <a:solidFill>
          <a:srgbClr val="00CFF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idx="12" type="sldNum"/>
          </p:nvPr>
        </p:nvSpPr>
        <p:spPr>
          <a:xfrm>
            <a:off x="10166940" y="7624621"/>
            <a:ext cx="658500" cy="4191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39" name="Shape 39"/>
          <p:cNvSpPr txBox="1"/>
          <p:nvPr>
            <p:ph type="ctrTitle"/>
          </p:nvPr>
        </p:nvSpPr>
        <p:spPr>
          <a:xfrm>
            <a:off x="855419" y="857930"/>
            <a:ext cx="8863800" cy="59727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spcBef>
                <a:spcPts val="0"/>
              </a:spcBef>
              <a:buClr>
                <a:srgbClr val="1C304A"/>
              </a:buClr>
              <a:buSzPct val="100000"/>
              <a:defRPr b="1" sz="8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895286" y="467600"/>
            <a:ext cx="6021000" cy="10680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spcBef>
                <a:spcPts val="0"/>
              </a:spcBef>
              <a:buNone/>
              <a:defRPr b="1" sz="16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18F-Logo-S.png" id="41" name="Shape 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0600" y="7306160"/>
            <a:ext cx="241650" cy="2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vider Dark Blue">
    <p:bg>
      <p:bgPr>
        <a:solidFill>
          <a:srgbClr val="1C304A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idx="12" type="sldNum"/>
          </p:nvPr>
        </p:nvSpPr>
        <p:spPr>
          <a:xfrm>
            <a:off x="10166940" y="7624621"/>
            <a:ext cx="658500" cy="4191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800">
                <a:solidFill>
                  <a:srgbClr val="00CFFF"/>
                </a:solidFill>
              </a:rPr>
              <a:t>‹#›</a:t>
            </a:fld>
          </a:p>
        </p:txBody>
      </p:sp>
      <p:sp>
        <p:nvSpPr>
          <p:cNvPr id="44" name="Shape 44"/>
          <p:cNvSpPr txBox="1"/>
          <p:nvPr>
            <p:ph type="ctrTitle"/>
          </p:nvPr>
        </p:nvSpPr>
        <p:spPr>
          <a:xfrm>
            <a:off x="855419" y="857930"/>
            <a:ext cx="8863800" cy="59727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spcBef>
                <a:spcPts val="0"/>
              </a:spcBef>
              <a:buClr>
                <a:srgbClr val="00CFFF"/>
              </a:buClr>
              <a:buSzPct val="100000"/>
              <a:defRPr b="1" sz="8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895286" y="467600"/>
            <a:ext cx="6021000" cy="10680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spcBef>
                <a:spcPts val="0"/>
              </a:spcBef>
              <a:buNone/>
              <a:defRPr b="1"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/>
        </p:txBody>
      </p:sp>
      <p:pic>
        <p:nvPicPr>
          <p:cNvPr id="46" name="Shape 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0605" y="7306159"/>
            <a:ext cx="241649" cy="24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vider White">
    <p:bg>
      <p:bgPr>
        <a:solidFill>
          <a:srgbClr val="FFFFFF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2" type="sldNum"/>
          </p:nvPr>
        </p:nvSpPr>
        <p:spPr>
          <a:xfrm>
            <a:off x="10166940" y="7624621"/>
            <a:ext cx="658500" cy="4191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49" name="Shape 49"/>
          <p:cNvSpPr txBox="1"/>
          <p:nvPr>
            <p:ph type="ctrTitle"/>
          </p:nvPr>
        </p:nvSpPr>
        <p:spPr>
          <a:xfrm>
            <a:off x="855419" y="857930"/>
            <a:ext cx="8863800" cy="59727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spcBef>
                <a:spcPts val="0"/>
              </a:spcBef>
              <a:buClr>
                <a:srgbClr val="1C304A"/>
              </a:buClr>
              <a:buSzPct val="100000"/>
              <a:defRPr b="1" sz="8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subTitle"/>
          </p:nvPr>
        </p:nvSpPr>
        <p:spPr>
          <a:xfrm>
            <a:off x="895286" y="467600"/>
            <a:ext cx="6021000" cy="10680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spcBef>
                <a:spcPts val="0"/>
              </a:spcBef>
              <a:buNone/>
              <a:defRPr b="1" sz="1600">
                <a:solidFill>
                  <a:srgbClr val="046B99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18F-Logo-S.png" id="51" name="Shape 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0600" y="7306160"/>
            <a:ext cx="241650" cy="2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right - LG quote">
    <p:bg>
      <p:bgPr>
        <a:solidFill>
          <a:srgbClr val="00CF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10166940" y="7624621"/>
            <a:ext cx="658500" cy="4191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54" name="Shape 54"/>
          <p:cNvSpPr txBox="1"/>
          <p:nvPr>
            <p:ph type="ctrTitle"/>
          </p:nvPr>
        </p:nvSpPr>
        <p:spPr>
          <a:xfrm>
            <a:off x="855419" y="857930"/>
            <a:ext cx="8863800" cy="59727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1C304A"/>
              </a:buClr>
              <a:buSzPct val="100000"/>
              <a:defRPr b="1" sz="43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80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3.xml"/><Relationship Id="rId3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26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idx="12" type="sldNum"/>
          </p:nvPr>
        </p:nvSpPr>
        <p:spPr>
          <a:xfrm>
            <a:off x="5257800" y="7364411"/>
            <a:ext cx="457200" cy="269874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rIns="130600" tIns="65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06E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906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2" type="sldNum"/>
          </p:nvPr>
        </p:nvSpPr>
        <p:spPr>
          <a:xfrm>
            <a:off x="5156200" y="7350125"/>
            <a:ext cx="658812" cy="346074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rIns="130600" tIns="65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06E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FF906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FF90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74040" y="712040"/>
            <a:ext cx="102246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None/>
              <a:defRPr sz="3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74040" y="1843959"/>
            <a:ext cx="102246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ct val="100000"/>
              <a:buFont typeface="Helvetica Neue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ct val="100000"/>
              <a:buFont typeface="Helvetica Neue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ct val="100000"/>
              <a:buFont typeface="Helvetica Neue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ct val="100000"/>
              <a:buFont typeface="Helvetica Neue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ct val="100000"/>
              <a:buFont typeface="Helvetica Neue"/>
              <a:defRPr sz="13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ct val="100000"/>
              <a:buFont typeface="Helvetica Neue"/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ct val="100000"/>
              <a:buFont typeface="Helvetica Neue"/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ct val="100000"/>
              <a:buFont typeface="Helvetica Neue"/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ct val="100000"/>
              <a:buFont typeface="Helvetica Neue"/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10166949" y="7461146"/>
            <a:ext cx="658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jpg"/><Relationship Id="rId4" Type="http://schemas.openxmlformats.org/officeDocument/2006/relationships/image" Target="../media/image45.jpg"/><Relationship Id="rId5" Type="http://schemas.openxmlformats.org/officeDocument/2006/relationships/image" Target="../media/image48.jpg"/><Relationship Id="rId6" Type="http://schemas.openxmlformats.org/officeDocument/2006/relationships/hyperlink" Target="mailto:michelle.mcnellis@gsa.gov" TargetMode="External"/><Relationship Id="rId7" Type="http://schemas.openxmlformats.org/officeDocument/2006/relationships/hyperlink" Target="mailto:michael.walker@gsa.gov" TargetMode="External"/><Relationship Id="rId8" Type="http://schemas.openxmlformats.org/officeDocument/2006/relationships/hyperlink" Target="mailto:rebecca.refoy-sidibe@gsa.gov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modularcontracting.18f.gov/" TargetMode="External"/><Relationship Id="rId4" Type="http://schemas.openxmlformats.org/officeDocument/2006/relationships/hyperlink" Target="https://18f.gsa.gov/search/?q=agile" TargetMode="External"/><Relationship Id="rId5" Type="http://schemas.openxmlformats.org/officeDocument/2006/relationships/hyperlink" Target="https://18f.gsa.gov/search/?q=acquisition" TargetMode="External"/><Relationship Id="rId6" Type="http://schemas.openxmlformats.org/officeDocument/2006/relationships/hyperlink" Target="https://ads.18f.gov/" TargetMode="External"/><Relationship Id="rId7" Type="http://schemas.openxmlformats.org/officeDocument/2006/relationships/hyperlink" Target="https://github.com/18F/bpa-DOL-WHD-14-c" TargetMode="External"/><Relationship Id="rId8" Type="http://schemas.openxmlformats.org/officeDocument/2006/relationships/hyperlink" Target="https://github.com/18F/fs-online-permitting/wiki/Introdu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mailto:inquiries@18f.gov" TargetMode="External"/><Relationship Id="rId4" Type="http://schemas.openxmlformats.org/officeDocument/2006/relationships/hyperlink" Target="https://twitter.com/18F" TargetMode="External"/><Relationship Id="rId5" Type="http://schemas.openxmlformats.org/officeDocument/2006/relationships/hyperlink" Target="https://github.com/18F" TargetMode="External"/><Relationship Id="rId6" Type="http://schemas.openxmlformats.org/officeDocument/2006/relationships/hyperlink" Target="https://18f.gsa.gov/feed.x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/>
        </p:nvSpPr>
        <p:spPr>
          <a:xfrm>
            <a:off x="3048000" y="457200"/>
            <a:ext cx="7239000" cy="1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rIns="130600" tIns="65300">
            <a:noAutofit/>
          </a:bodyPr>
          <a:lstStyle/>
          <a:p>
            <a:pPr lvl="0" rtl="0" algn="l">
              <a:spcBef>
                <a:spcPts val="0"/>
              </a:spcBef>
              <a:buClr>
                <a:srgbClr val="383A00"/>
              </a:buClr>
              <a:buSzPct val="25000"/>
              <a:buFont typeface="Merriweather Sans"/>
              <a:buNone/>
            </a:pPr>
            <a:r>
              <a:rPr b="1" lang="en-US" sz="2800">
                <a:latin typeface="Merriweather Sans"/>
                <a:ea typeface="Merriweather Sans"/>
                <a:cs typeface="Merriweather Sans"/>
                <a:sym typeface="Merriweather Sans"/>
              </a:rPr>
              <a:t>Agile Post-Award Management</a:t>
            </a:r>
          </a:p>
          <a:p>
            <a:pPr lvl="0" rtl="0">
              <a:lnSpc>
                <a:spcPct val="120000"/>
              </a:lnSpc>
              <a:spcBef>
                <a:spcPts val="230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-US" sz="2800">
                <a:latin typeface="Merriweather Sans"/>
                <a:ea typeface="Merriweather Sans"/>
                <a:cs typeface="Merriweather Sans"/>
                <a:sym typeface="Merriweather Sans"/>
              </a:rPr>
              <a:t>Responding to change over following a plan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974725" y="2835275"/>
            <a:ext cx="9312274" cy="3565525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rIns="130600" tIns="65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A00"/>
              </a:buClr>
              <a:buSzPct val="25000"/>
              <a:buFont typeface="Merriweather Sans"/>
              <a:buNone/>
            </a:pPr>
            <a:r>
              <a:rPr b="0" i="1" lang="en-US" sz="2800" u="none" cap="none" strike="noStrike">
                <a:solidFill>
                  <a:srgbClr val="383A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Breakout Session #: G06 </a:t>
            </a:r>
          </a:p>
          <a:p>
            <a:pPr indent="0" lvl="0" marL="0" marR="0" rtl="0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3A00"/>
              </a:buClr>
              <a:buSzPct val="25000"/>
              <a:buFont typeface="Merriweather Sans"/>
              <a:buNone/>
            </a:pPr>
            <a:r>
              <a:rPr b="0" i="0" lang="en-US" sz="2800" u="none" cap="none" strike="noStrike">
                <a:solidFill>
                  <a:srgbClr val="383A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Presented by: </a:t>
            </a:r>
            <a:r>
              <a:rPr lang="en-US" sz="2800">
                <a:solidFill>
                  <a:srgbClr val="FF906E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Michelle McNellis, Greg Walker, Rebecca Refoy-Sidibe</a:t>
            </a:r>
          </a:p>
          <a:p>
            <a:pPr indent="0" lvl="0" marL="0" marR="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E47823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83A00"/>
              </a:buClr>
              <a:buSzPct val="25000"/>
              <a:buFont typeface="Merriweather Sans"/>
              <a:buNone/>
            </a:pPr>
            <a:r>
              <a:rPr b="0" i="0" lang="en-US" sz="2400" u="none" cap="none" strike="noStrike">
                <a:solidFill>
                  <a:srgbClr val="383A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Date: </a:t>
            </a:r>
            <a:r>
              <a:rPr lang="en-US" sz="2400">
                <a:solidFill>
                  <a:srgbClr val="FF906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7/26</a:t>
            </a:r>
          </a:p>
          <a:p>
            <a:pPr indent="0" lvl="0" marL="0" marR="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83A00"/>
              </a:buClr>
              <a:buSzPct val="25000"/>
              <a:buFont typeface="Merriweather Sans"/>
              <a:buNone/>
            </a:pPr>
            <a:r>
              <a:rPr b="0" i="0" lang="en-US" sz="2400" u="none" cap="none" strike="noStrike">
                <a:solidFill>
                  <a:srgbClr val="383A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Time:</a:t>
            </a:r>
            <a:r>
              <a:rPr b="0" i="0" lang="en-US" sz="2400" u="none" cap="none" strike="noStrike">
                <a:solidFill>
                  <a:srgbClr val="00B8B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</a:t>
            </a:r>
            <a:r>
              <a:rPr lang="en-US" sz="2400">
                <a:solidFill>
                  <a:srgbClr val="FF906E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9:45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5156200" y="7370761"/>
            <a:ext cx="658812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rIns="130600" tIns="65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06E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906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FF90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24200" y="381000"/>
            <a:ext cx="7162799" cy="1320800"/>
          </a:xfrm>
          <a:prstGeom prst="rect">
            <a:avLst/>
          </a:prstGeom>
          <a:noFill/>
          <a:ln>
            <a:noFill/>
          </a:ln>
        </p:spPr>
        <p:txBody>
          <a:bodyPr anchorCtr="0" anchor="b" bIns="65300" lIns="130600" rIns="130600" tIns="653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Who we are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5156200" y="7350125"/>
            <a:ext cx="658812" cy="346074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rIns="130600" tIns="65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06E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FF906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FF9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1742275" y="3034631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60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Bios</a:t>
            </a:r>
          </a:p>
        </p:txBody>
      </p:sp>
      <p:pic>
        <p:nvPicPr>
          <p:cNvPr descr="greg.jpg"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087" y="3034649"/>
            <a:ext cx="2669022" cy="3187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helleMcNellis.jpg"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875" y="3034662"/>
            <a:ext cx="3146373" cy="3187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beccaRefoy-Sidibe.jpeg" id="245" name="Shape 2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5958" y="3034650"/>
            <a:ext cx="3071889" cy="31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720449" y="2120275"/>
            <a:ext cx="31464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Michelle McNellis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Email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4420825" y="2120275"/>
            <a:ext cx="2029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Greg Walker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Email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7210737" y="2120262"/>
            <a:ext cx="29745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Rebecca Refoy-Sidibe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Email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ctrTitle"/>
          </p:nvPr>
        </p:nvSpPr>
        <p:spPr>
          <a:xfrm>
            <a:off x="855419" y="463042"/>
            <a:ext cx="8863800" cy="13506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Modular Contracting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1792544" y="2711051"/>
            <a:ext cx="3147599" cy="14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700"/>
              <a:t>Build in 2-6 months</a:t>
            </a:r>
          </a:p>
        </p:txBody>
      </p:sp>
      <p:sp>
        <p:nvSpPr>
          <p:cNvPr id="255" name="Shape 255"/>
          <p:cNvSpPr txBox="1"/>
          <p:nvPr>
            <p:ph idx="2" type="body"/>
          </p:nvPr>
        </p:nvSpPr>
        <p:spPr>
          <a:xfrm>
            <a:off x="6032774" y="2711051"/>
            <a:ext cx="3147599" cy="14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</a:rPr>
              <a:t>User-centered design</a:t>
            </a:r>
          </a:p>
        </p:txBody>
      </p:sp>
      <p:sp>
        <p:nvSpPr>
          <p:cNvPr id="256" name="Shape 256"/>
          <p:cNvSpPr txBox="1"/>
          <p:nvPr>
            <p:ph idx="3" type="body"/>
          </p:nvPr>
        </p:nvSpPr>
        <p:spPr>
          <a:xfrm>
            <a:off x="1792544" y="5301809"/>
            <a:ext cx="3147599" cy="14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</a:rPr>
              <a:t>Open Source and Reusable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chemeClr val="dk1"/>
              </a:solidFill>
            </a:endParaRPr>
          </a:p>
        </p:txBody>
      </p:sp>
      <p:sp>
        <p:nvSpPr>
          <p:cNvPr id="257" name="Shape 257"/>
          <p:cNvSpPr txBox="1"/>
          <p:nvPr>
            <p:ph idx="4" type="body"/>
          </p:nvPr>
        </p:nvSpPr>
        <p:spPr>
          <a:xfrm>
            <a:off x="6032774" y="5301809"/>
            <a:ext cx="3147599" cy="14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</a:rPr>
              <a:t>High Performing Teams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4204680" y="1813759"/>
            <a:ext cx="2165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 sz="3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Agile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 flipH="1">
            <a:off x="-539069" y="-875519"/>
            <a:ext cx="11895539" cy="701652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>
            <p:ph type="ctrTitle"/>
          </p:nvPr>
        </p:nvSpPr>
        <p:spPr>
          <a:xfrm>
            <a:off x="862394" y="983563"/>
            <a:ext cx="8863800" cy="1350599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Government Contracting:  </a:t>
            </a:r>
            <a:r>
              <a:rPr lang="en-US">
                <a:solidFill>
                  <a:srgbClr val="FFFFFF"/>
                </a:solidFill>
              </a:rPr>
              <a:t>What we’re used to seeing</a:t>
            </a: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862377" y="2742523"/>
            <a:ext cx="5317800" cy="49800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indent="-488950" lvl="0" marL="609600" rtl="0">
              <a:spcBef>
                <a:spcPts val="0"/>
              </a:spcBef>
              <a:spcAft>
                <a:spcPts val="2100"/>
              </a:spcAft>
              <a:buClr>
                <a:srgbClr val="FFFFFF"/>
              </a:buClr>
              <a:buSzPct val="100000"/>
            </a:pPr>
            <a:r>
              <a:rPr b="1" lang="en-US" sz="2900">
                <a:solidFill>
                  <a:srgbClr val="00CFFF"/>
                </a:solidFill>
              </a:rPr>
              <a:t>EVERY</a:t>
            </a:r>
            <a:r>
              <a:rPr lang="en-US" sz="2900">
                <a:solidFill>
                  <a:srgbClr val="FFFFFF"/>
                </a:solidFill>
              </a:rPr>
              <a:t> requirement </a:t>
            </a:r>
            <a:r>
              <a:rPr lang="en-US" sz="2900"/>
              <a:t>o</a:t>
            </a:r>
            <a:r>
              <a:rPr lang="en-US" sz="2900">
                <a:solidFill>
                  <a:srgbClr val="FFFFFF"/>
                </a:solidFill>
              </a:rPr>
              <a:t>n RFP</a:t>
            </a:r>
          </a:p>
          <a:p>
            <a:pPr indent="-488950" lvl="0" marL="609600" rtl="0">
              <a:spcBef>
                <a:spcPts val="0"/>
              </a:spcBef>
              <a:spcAft>
                <a:spcPts val="2100"/>
              </a:spcAft>
              <a:buClr>
                <a:srgbClr val="FFFFFF"/>
              </a:buClr>
              <a:buSzPct val="100000"/>
            </a:pPr>
            <a:r>
              <a:rPr b="1" lang="en-US" sz="2900">
                <a:solidFill>
                  <a:srgbClr val="00CFFF"/>
                </a:solidFill>
              </a:rPr>
              <a:t>YEARS</a:t>
            </a:r>
            <a:r>
              <a:rPr b="1" lang="en-US" sz="2900">
                <a:solidFill>
                  <a:srgbClr val="FFFFFF"/>
                </a:solidFill>
              </a:rPr>
              <a:t> </a:t>
            </a:r>
            <a:r>
              <a:rPr lang="en-US" sz="2900">
                <a:solidFill>
                  <a:srgbClr val="FFFFFF"/>
                </a:solidFill>
              </a:rPr>
              <a:t>to deliver</a:t>
            </a:r>
          </a:p>
          <a:p>
            <a:pPr indent="-488950" lvl="0" marL="609600" rtl="0">
              <a:spcBef>
                <a:spcPts val="0"/>
              </a:spcBef>
              <a:spcAft>
                <a:spcPts val="2100"/>
              </a:spcAft>
              <a:buSzPct val="100000"/>
            </a:pPr>
            <a:r>
              <a:rPr b="1" lang="en-US" sz="2900">
                <a:solidFill>
                  <a:srgbClr val="00CFFF"/>
                </a:solidFill>
              </a:rPr>
              <a:t>VENDOR LOCK-IN </a:t>
            </a:r>
            <a:r>
              <a:rPr lang="en-US" sz="2900">
                <a:solidFill>
                  <a:schemeClr val="lt1"/>
                </a:solidFill>
              </a:rPr>
              <a:t>inevitable</a:t>
            </a:r>
          </a:p>
          <a:p>
            <a:pPr indent="-488950" lvl="0" marL="609600" rtl="0">
              <a:spcBef>
                <a:spcPts val="0"/>
              </a:spcBef>
              <a:spcAft>
                <a:spcPts val="2100"/>
              </a:spcAft>
              <a:buClr>
                <a:srgbClr val="FFFFFF"/>
              </a:buClr>
              <a:buSzPct val="100000"/>
            </a:pPr>
            <a:r>
              <a:rPr b="1" lang="en-US" sz="2900">
                <a:solidFill>
                  <a:srgbClr val="00CFFF"/>
                </a:solidFill>
              </a:rPr>
              <a:t>FRUSTRATION</a:t>
            </a:r>
            <a:r>
              <a:rPr lang="en-US" sz="2900">
                <a:solidFill>
                  <a:srgbClr val="FFFFFF"/>
                </a:solidFill>
              </a:rPr>
              <a:t> on both sides</a:t>
            </a:r>
          </a:p>
          <a:p>
            <a:pPr indent="-488950" lvl="0" marL="609600" rtl="0">
              <a:spcBef>
                <a:spcPts val="0"/>
              </a:spcBef>
              <a:spcAft>
                <a:spcPts val="2100"/>
              </a:spcAft>
              <a:buClr>
                <a:srgbClr val="FFFFFF"/>
              </a:buClr>
              <a:buSzPct val="100000"/>
            </a:pPr>
            <a:r>
              <a:rPr b="1" lang="en-US" sz="2900">
                <a:solidFill>
                  <a:srgbClr val="00CFFF"/>
                </a:solidFill>
              </a:rPr>
              <a:t>OUTDATED</a:t>
            </a:r>
            <a:r>
              <a:rPr lang="en-US" sz="2900">
                <a:solidFill>
                  <a:srgbClr val="FFFFFF"/>
                </a:solidFill>
              </a:rPr>
              <a:t> </a:t>
            </a:r>
            <a:r>
              <a:rPr lang="en-US" sz="2900"/>
              <a:t>s</a:t>
            </a:r>
            <a:r>
              <a:rPr lang="en-US" sz="2900">
                <a:solidFill>
                  <a:srgbClr val="FFFFFF"/>
                </a:solidFill>
              </a:rPr>
              <a:t>ystems</a:t>
            </a:r>
          </a:p>
          <a:p>
            <a:pPr indent="-488950" lvl="0" marL="609600" rtl="0">
              <a:spcBef>
                <a:spcPts val="0"/>
              </a:spcBef>
              <a:spcAft>
                <a:spcPts val="2100"/>
              </a:spcAft>
              <a:buSzPct val="100000"/>
            </a:pPr>
            <a:r>
              <a:rPr b="1" lang="en-US" sz="2900">
                <a:solidFill>
                  <a:srgbClr val="00CFFF"/>
                </a:solidFill>
              </a:rPr>
              <a:t>EXPENSIVE</a:t>
            </a:r>
            <a:r>
              <a:rPr lang="en-US" sz="2900">
                <a:solidFill>
                  <a:srgbClr val="00CFFF"/>
                </a:solidFill>
              </a:rPr>
              <a:t> </a:t>
            </a:r>
            <a:r>
              <a:rPr lang="en-US" sz="2900">
                <a:solidFill>
                  <a:schemeClr val="lt1"/>
                </a:solidFill>
              </a:rPr>
              <a:t>to change</a:t>
            </a:r>
          </a:p>
          <a:p>
            <a:pPr lvl="0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ct val="625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ct val="625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 txBox="1"/>
          <p:nvPr>
            <p:ph idx="3" type="subTitle"/>
          </p:nvPr>
        </p:nvSpPr>
        <p:spPr>
          <a:xfrm>
            <a:off x="862376" y="467600"/>
            <a:ext cx="6021000" cy="10680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1139" y="2633959"/>
            <a:ext cx="3117629" cy="3117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548639" y="2103438"/>
            <a:ext cx="9875400" cy="524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 u="sng">
                <a:solidFill>
                  <a:schemeClr val="hlink"/>
                </a:solidFill>
                <a:hlinkClick r:id="rId3"/>
              </a:rPr>
              <a:t>Modular contracting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Blog posts about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agile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Blog posts about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acquisition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 u="sng">
                <a:solidFill>
                  <a:schemeClr val="hlink"/>
                </a:solidFill>
                <a:hlinkClick r:id="rId6"/>
              </a:rPr>
              <a:t>Agile BPA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 u="sng">
                <a:solidFill>
                  <a:schemeClr val="hlink"/>
                </a:solidFill>
                <a:hlinkClick r:id="rId7"/>
              </a:rPr>
              <a:t>DOL 14(c)</a:t>
            </a:r>
          </a:p>
          <a:p>
            <a:pPr indent="-228600" lvl="0" marL="457200">
              <a:spcBef>
                <a:spcPts val="0"/>
              </a:spcBef>
            </a:pPr>
            <a:r>
              <a:rPr lang="en-US" u="sng">
                <a:solidFill>
                  <a:schemeClr val="hlink"/>
                </a:solidFill>
                <a:hlinkClick r:id="rId8"/>
              </a:rPr>
              <a:t>Forest Service</a:t>
            </a:r>
          </a:p>
        </p:txBody>
      </p:sp>
      <p:sp>
        <p:nvSpPr>
          <p:cNvPr id="274" name="Shape 274"/>
          <p:cNvSpPr txBox="1"/>
          <p:nvPr>
            <p:ph type="title"/>
          </p:nvPr>
        </p:nvSpPr>
        <p:spPr>
          <a:xfrm>
            <a:off x="3124200" y="381000"/>
            <a:ext cx="7162800" cy="132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Resources</a:t>
            </a:r>
          </a:p>
        </p:txBody>
      </p:sp>
      <p:sp>
        <p:nvSpPr>
          <p:cNvPr id="275" name="Shape 275"/>
          <p:cNvSpPr txBox="1"/>
          <p:nvPr>
            <p:ph idx="12" type="sldNum"/>
          </p:nvPr>
        </p:nvSpPr>
        <p:spPr>
          <a:xfrm>
            <a:off x="5156200" y="7350125"/>
            <a:ext cx="658800" cy="346200"/>
          </a:xfrm>
          <a:prstGeom prst="rect">
            <a:avLst/>
          </a:prstGeom>
        </p:spPr>
        <p:txBody>
          <a:bodyPr anchorCtr="0" anchor="t" bIns="65300" lIns="130600" rIns="130600" tIns="65300">
            <a:noAutofit/>
          </a:bodyPr>
          <a:lstStyle/>
          <a:p>
            <a:pPr lvl="0">
              <a:spcBef>
                <a:spcPts val="0"/>
              </a:spcBef>
              <a:buClr>
                <a:srgbClr val="FF906E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" type="body"/>
          </p:nvPr>
        </p:nvSpPr>
        <p:spPr>
          <a:xfrm>
            <a:off x="549275" y="2103436"/>
            <a:ext cx="9874200" cy="52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rIns="130600" tIns="65300">
            <a:noAutofit/>
          </a:bodyPr>
          <a:lstStyle/>
          <a:p>
            <a:pPr indent="-488950" lvl="0" marL="4889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 Sans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inquiries@18f.gov</a:t>
            </a: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Media inquiries: press@gsa.gov</a:t>
            </a: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General questions: 18F@gsa.gov</a:t>
            </a: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Twitter: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@18F</a:t>
            </a: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GitHub: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18F</a:t>
            </a: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RSS Feed</a:t>
            </a:r>
          </a:p>
          <a:p>
            <a:pPr indent="-488950" lvl="0" marL="488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 Sans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3124200" y="381000"/>
            <a:ext cx="7162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rIns="130600" tIns="653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9AA1D"/>
              </a:buClr>
              <a:buSzPct val="25000"/>
              <a:buFont typeface="Merriweather Sans"/>
              <a:buNone/>
            </a:pPr>
            <a:r>
              <a:rPr b="1" i="0" lang="en-US" sz="4000" u="none" cap="none" strike="noStrike">
                <a:solidFill>
                  <a:srgbClr val="D9AA1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Contact Information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5156200" y="7350125"/>
            <a:ext cx="658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rIns="130600" tIns="65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06E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FF906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FF90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4_WC15 Master Slides">
  <a:themeElements>
    <a:clrScheme name="WC16 1">
      <a:dk1>
        <a:srgbClr val="000000"/>
      </a:dk1>
      <a:lt1>
        <a:srgbClr val="FFFFFF"/>
      </a:lt1>
      <a:dk2>
        <a:srgbClr val="951740"/>
      </a:dk2>
      <a:lt2>
        <a:srgbClr val="FEFFFF"/>
      </a:lt2>
      <a:accent1>
        <a:srgbClr val="951740"/>
      </a:accent1>
      <a:accent2>
        <a:srgbClr val="C6401D"/>
      </a:accent2>
      <a:accent3>
        <a:srgbClr val="FCB53B"/>
      </a:accent3>
      <a:accent4>
        <a:srgbClr val="00B8B0"/>
      </a:accent4>
      <a:accent5>
        <a:srgbClr val="FE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WC15 Master Slides">
  <a:themeElements>
    <a:clrScheme name="WC16 1">
      <a:dk1>
        <a:srgbClr val="000000"/>
      </a:dk1>
      <a:lt1>
        <a:srgbClr val="FFFFFF"/>
      </a:lt1>
      <a:dk2>
        <a:srgbClr val="951740"/>
      </a:dk2>
      <a:lt2>
        <a:srgbClr val="FEFFFF"/>
      </a:lt2>
      <a:accent1>
        <a:srgbClr val="951740"/>
      </a:accent1>
      <a:accent2>
        <a:srgbClr val="C6401D"/>
      </a:accent2>
      <a:accent3>
        <a:srgbClr val="FCB53B"/>
      </a:accent3>
      <a:accent4>
        <a:srgbClr val="00B8B0"/>
      </a:accent4>
      <a:accent5>
        <a:srgbClr val="FE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WC15 Master Slides">
  <a:themeElements>
    <a:clrScheme name="WC16 1">
      <a:dk1>
        <a:srgbClr val="000000"/>
      </a:dk1>
      <a:lt1>
        <a:srgbClr val="FFFFFF"/>
      </a:lt1>
      <a:dk2>
        <a:srgbClr val="951740"/>
      </a:dk2>
      <a:lt2>
        <a:srgbClr val="FEFFFF"/>
      </a:lt2>
      <a:accent1>
        <a:srgbClr val="951740"/>
      </a:accent1>
      <a:accent2>
        <a:srgbClr val="C6401D"/>
      </a:accent2>
      <a:accent3>
        <a:srgbClr val="FCB53B"/>
      </a:accent3>
      <a:accent4>
        <a:srgbClr val="00B8B0"/>
      </a:accent4>
      <a:accent5>
        <a:srgbClr val="FE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